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2" r:id="rId4"/>
    <p:sldId id="263" r:id="rId5"/>
    <p:sldId id="259" r:id="rId6"/>
    <p:sldId id="260" r:id="rId7"/>
    <p:sldId id="258" r:id="rId8"/>
    <p:sldId id="261"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16745-F5D0-C449-8D97-D61D8F98F4D3}" v="40" dt="2021-12-13T13:15:12.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187"/>
  </p:normalViewPr>
  <p:slideViewPr>
    <p:cSldViewPr snapToGrid="0" snapToObjects="1">
      <p:cViewPr>
        <p:scale>
          <a:sx n="78" d="100"/>
          <a:sy n="78" d="100"/>
        </p:scale>
        <p:origin x="144"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na Fernandez" userId="344efcf98ce08fb0" providerId="LiveId" clId="{2D016745-F5D0-C449-8D97-D61D8F98F4D3}"/>
    <pc:docChg chg="undo custSel addSld delSld modSld sldOrd">
      <pc:chgData name="Brianna Fernandez" userId="344efcf98ce08fb0" providerId="LiveId" clId="{2D016745-F5D0-C449-8D97-D61D8F98F4D3}" dt="2021-12-13T13:35:29.302" v="1944" actId="20577"/>
      <pc:docMkLst>
        <pc:docMk/>
      </pc:docMkLst>
      <pc:sldChg chg="modSp mod">
        <pc:chgData name="Brianna Fernandez" userId="344efcf98ce08fb0" providerId="LiveId" clId="{2D016745-F5D0-C449-8D97-D61D8F98F4D3}" dt="2021-12-13T13:35:29.302" v="1944" actId="20577"/>
        <pc:sldMkLst>
          <pc:docMk/>
          <pc:sldMk cId="3481456190" sldId="256"/>
        </pc:sldMkLst>
        <pc:spChg chg="mod">
          <ac:chgData name="Brianna Fernandez" userId="344efcf98ce08fb0" providerId="LiveId" clId="{2D016745-F5D0-C449-8D97-D61D8F98F4D3}" dt="2021-12-13T13:35:29.302" v="1944" actId="20577"/>
          <ac:spMkLst>
            <pc:docMk/>
            <pc:sldMk cId="3481456190" sldId="256"/>
            <ac:spMk id="3" creationId="{B5F7810F-09F6-4845-BBE9-34797E619D95}"/>
          </ac:spMkLst>
        </pc:spChg>
      </pc:sldChg>
      <pc:sldChg chg="addSp delSp modSp mod">
        <pc:chgData name="Brianna Fernandez" userId="344efcf98ce08fb0" providerId="LiveId" clId="{2D016745-F5D0-C449-8D97-D61D8F98F4D3}" dt="2021-12-13T04:57:55.637" v="901" actId="20577"/>
        <pc:sldMkLst>
          <pc:docMk/>
          <pc:sldMk cId="4235111089" sldId="257"/>
        </pc:sldMkLst>
        <pc:spChg chg="mod">
          <ac:chgData name="Brianna Fernandez" userId="344efcf98ce08fb0" providerId="LiveId" clId="{2D016745-F5D0-C449-8D97-D61D8F98F4D3}" dt="2021-12-13T04:57:55.637" v="901" actId="20577"/>
          <ac:spMkLst>
            <pc:docMk/>
            <pc:sldMk cId="4235111089" sldId="257"/>
            <ac:spMk id="2" creationId="{C0AF9D24-D287-1A49-BBDF-9606A6EAA5E1}"/>
          </ac:spMkLst>
        </pc:spChg>
        <pc:spChg chg="del">
          <ac:chgData name="Brianna Fernandez" userId="344efcf98ce08fb0" providerId="LiveId" clId="{2D016745-F5D0-C449-8D97-D61D8F98F4D3}" dt="2021-12-13T03:55:24.224" v="165" actId="26606"/>
          <ac:spMkLst>
            <pc:docMk/>
            <pc:sldMk cId="4235111089" sldId="257"/>
            <ac:spMk id="99" creationId="{4EFE82FE-7465-AE46-88DF-34D347E83B84}"/>
          </ac:spMkLst>
        </pc:spChg>
        <pc:spChg chg="add">
          <ac:chgData name="Brianna Fernandez" userId="344efcf98ce08fb0" providerId="LiveId" clId="{2D016745-F5D0-C449-8D97-D61D8F98F4D3}" dt="2021-12-13T03:55:24.224" v="165" actId="26606"/>
          <ac:spMkLst>
            <pc:docMk/>
            <pc:sldMk cId="4235111089" sldId="257"/>
            <ac:spMk id="137" creationId="{4EFE82FE-7465-AE46-88DF-34D347E83B84}"/>
          </ac:spMkLst>
        </pc:spChg>
        <pc:spChg chg="add mod">
          <ac:chgData name="Brianna Fernandez" userId="344efcf98ce08fb0" providerId="LiveId" clId="{2D016745-F5D0-C449-8D97-D61D8F98F4D3}" dt="2021-12-13T04:01:57.089" v="252" actId="20577"/>
          <ac:spMkLst>
            <pc:docMk/>
            <pc:sldMk cId="4235111089" sldId="257"/>
            <ac:spMk id="1030" creationId="{2C0FFF23-AF1C-4D66-8E27-A651E805778E}"/>
          </ac:spMkLst>
        </pc:spChg>
        <pc:grpChg chg="del">
          <ac:chgData name="Brianna Fernandez" userId="344efcf98ce08fb0" providerId="LiveId" clId="{2D016745-F5D0-C449-8D97-D61D8F98F4D3}" dt="2021-12-13T03:55:24.224" v="165" actId="26606"/>
          <ac:grpSpMkLst>
            <pc:docMk/>
            <pc:sldMk cId="4235111089" sldId="257"/>
            <ac:grpSpMk id="71" creationId="{EB46B8FB-F6A2-5F47-A6CD-A7E17E69270F}"/>
          </ac:grpSpMkLst>
        </pc:grpChg>
        <pc:grpChg chg="del">
          <ac:chgData name="Brianna Fernandez" userId="344efcf98ce08fb0" providerId="LiveId" clId="{2D016745-F5D0-C449-8D97-D61D8F98F4D3}" dt="2021-12-13T03:55:24.224" v="165" actId="26606"/>
          <ac:grpSpMkLst>
            <pc:docMk/>
            <pc:sldMk cId="4235111089" sldId="257"/>
            <ac:grpSpMk id="101" creationId="{665B630C-8A26-BF40-AD00-AAAB3F8DFB58}"/>
          </ac:grpSpMkLst>
        </pc:grpChg>
        <pc:grpChg chg="add">
          <ac:chgData name="Brianna Fernandez" userId="344efcf98ce08fb0" providerId="LiveId" clId="{2D016745-F5D0-C449-8D97-D61D8F98F4D3}" dt="2021-12-13T03:55:24.224" v="165" actId="26606"/>
          <ac:grpSpMkLst>
            <pc:docMk/>
            <pc:sldMk cId="4235111089" sldId="257"/>
            <ac:grpSpMk id="139" creationId="{1B5E71B3-7269-894E-A00B-31D341365FC9}"/>
          </ac:grpSpMkLst>
        </pc:grpChg>
        <pc:picChg chg="mod">
          <ac:chgData name="Brianna Fernandez" userId="344efcf98ce08fb0" providerId="LiveId" clId="{2D016745-F5D0-C449-8D97-D61D8F98F4D3}" dt="2021-12-13T03:55:24.224" v="165" actId="26606"/>
          <ac:picMkLst>
            <pc:docMk/>
            <pc:sldMk cId="4235111089" sldId="257"/>
            <ac:picMk id="1026" creationId="{69ABBC2E-0B3F-FF4E-8103-77DC512C20B0}"/>
          </ac:picMkLst>
        </pc:picChg>
        <pc:cxnChg chg="del">
          <ac:chgData name="Brianna Fernandez" userId="344efcf98ce08fb0" providerId="LiveId" clId="{2D016745-F5D0-C449-8D97-D61D8F98F4D3}" dt="2021-12-13T03:55:24.224" v="165" actId="26606"/>
          <ac:cxnSpMkLst>
            <pc:docMk/>
            <pc:sldMk cId="4235111089" sldId="257"/>
            <ac:cxnSpMk id="97" creationId="{D33A3282-0389-C547-8CA6-7F3E7F27B34D}"/>
          </ac:cxnSpMkLst>
        </pc:cxnChg>
        <pc:cxnChg chg="del">
          <ac:chgData name="Brianna Fernandez" userId="344efcf98ce08fb0" providerId="LiveId" clId="{2D016745-F5D0-C449-8D97-D61D8F98F4D3}" dt="2021-12-13T03:55:24.224" v="165" actId="26606"/>
          <ac:cxnSpMkLst>
            <pc:docMk/>
            <pc:sldMk cId="4235111089" sldId="257"/>
            <ac:cxnSpMk id="107" creationId="{EEA70831-9A8D-3B4D-8EA5-EE32F93E94E9}"/>
          </ac:cxnSpMkLst>
        </pc:cxnChg>
        <pc:cxnChg chg="add">
          <ac:chgData name="Brianna Fernandez" userId="344efcf98ce08fb0" providerId="LiveId" clId="{2D016745-F5D0-C449-8D97-D61D8F98F4D3}" dt="2021-12-13T03:55:24.224" v="165" actId="26606"/>
          <ac:cxnSpMkLst>
            <pc:docMk/>
            <pc:sldMk cId="4235111089" sldId="257"/>
            <ac:cxnSpMk id="145" creationId="{A0A01F17-907D-3541-BBAF-A33828880DCE}"/>
          </ac:cxnSpMkLst>
        </pc:cxnChg>
      </pc:sldChg>
      <pc:sldChg chg="addSp delSp modSp mod ord setBg setClrOvrMap delDesignElem chgLayout">
        <pc:chgData name="Brianna Fernandez" userId="344efcf98ce08fb0" providerId="LiveId" clId="{2D016745-F5D0-C449-8D97-D61D8F98F4D3}" dt="2021-12-13T13:17:18.540" v="1934" actId="20577"/>
        <pc:sldMkLst>
          <pc:docMk/>
          <pc:sldMk cId="3576954347" sldId="258"/>
        </pc:sldMkLst>
        <pc:spChg chg="add del mod ord">
          <ac:chgData name="Brianna Fernandez" userId="344efcf98ce08fb0" providerId="LiveId" clId="{2D016745-F5D0-C449-8D97-D61D8F98F4D3}" dt="2021-12-13T04:57:30.380" v="891" actId="20577"/>
          <ac:spMkLst>
            <pc:docMk/>
            <pc:sldMk cId="3576954347" sldId="258"/>
            <ac:spMk id="2" creationId="{B77CFB6D-5DC3-FE46-8EC7-C21BC74B335F}"/>
          </ac:spMkLst>
        </pc:spChg>
        <pc:spChg chg="add del mod ord">
          <ac:chgData name="Brianna Fernandez" userId="344efcf98ce08fb0" providerId="LiveId" clId="{2D016745-F5D0-C449-8D97-D61D8F98F4D3}" dt="2021-12-13T13:17:18.540" v="1934" actId="20577"/>
          <ac:spMkLst>
            <pc:docMk/>
            <pc:sldMk cId="3576954347" sldId="258"/>
            <ac:spMk id="3" creationId="{C7312336-6FD4-EE49-BC67-44D563AEA1A5}"/>
          </ac:spMkLst>
        </pc:spChg>
        <pc:spChg chg="add del mod ord">
          <ac:chgData name="Brianna Fernandez" userId="344efcf98ce08fb0" providerId="LiveId" clId="{2D016745-F5D0-C449-8D97-D61D8F98F4D3}" dt="2021-12-13T03:54:13.472" v="164" actId="700"/>
          <ac:spMkLst>
            <pc:docMk/>
            <pc:sldMk cId="3576954347" sldId="258"/>
            <ac:spMk id="4" creationId="{5C421464-CCF8-1B4E-9F47-A292B3C5F64A}"/>
          </ac:spMkLst>
        </pc:spChg>
        <pc:spChg chg="add del mod ord">
          <ac:chgData name="Brianna Fernandez" userId="344efcf98ce08fb0" providerId="LiveId" clId="{2D016745-F5D0-C449-8D97-D61D8F98F4D3}" dt="2021-12-13T03:54:13.472" v="164" actId="700"/>
          <ac:spMkLst>
            <pc:docMk/>
            <pc:sldMk cId="3576954347" sldId="258"/>
            <ac:spMk id="5" creationId="{5C6EC8FF-04B8-0141-8BAF-7BE175E2C191}"/>
          </ac:spMkLst>
        </pc:spChg>
        <pc:spChg chg="add del mod ord">
          <ac:chgData name="Brianna Fernandez" userId="344efcf98ce08fb0" providerId="LiveId" clId="{2D016745-F5D0-C449-8D97-D61D8F98F4D3}" dt="2021-12-13T03:54:13.472" v="164" actId="700"/>
          <ac:spMkLst>
            <pc:docMk/>
            <pc:sldMk cId="3576954347" sldId="258"/>
            <ac:spMk id="6" creationId="{FCFF3921-A327-7247-8274-BD03A7F23379}"/>
          </ac:spMkLst>
        </pc:spChg>
        <pc:spChg chg="add del">
          <ac:chgData name="Brianna Fernandez" userId="344efcf98ce08fb0" providerId="LiveId" clId="{2D016745-F5D0-C449-8D97-D61D8F98F4D3}" dt="2021-12-13T03:54:13.472" v="164" actId="700"/>
          <ac:spMkLst>
            <pc:docMk/>
            <pc:sldMk cId="3576954347" sldId="258"/>
            <ac:spMk id="8" creationId="{4EFE82FE-7465-AE46-88DF-34D347E83B84}"/>
          </ac:spMkLst>
        </pc:spChg>
        <pc:grpChg chg="add del">
          <ac:chgData name="Brianna Fernandez" userId="344efcf98ce08fb0" providerId="LiveId" clId="{2D016745-F5D0-C449-8D97-D61D8F98F4D3}" dt="2021-12-13T03:54:13.472" v="164" actId="700"/>
          <ac:grpSpMkLst>
            <pc:docMk/>
            <pc:sldMk cId="3576954347" sldId="258"/>
            <ac:grpSpMk id="12" creationId="{E9EEDFCB-2A3D-724C-808B-F598214AFD09}"/>
          </ac:grpSpMkLst>
        </pc:grpChg>
        <pc:picChg chg="add del mod modCrop">
          <ac:chgData name="Brianna Fernandez" userId="344efcf98ce08fb0" providerId="LiveId" clId="{2D016745-F5D0-C449-8D97-D61D8F98F4D3}" dt="2021-12-13T13:15:18.094" v="1871" actId="478"/>
          <ac:picMkLst>
            <pc:docMk/>
            <pc:sldMk cId="3576954347" sldId="258"/>
            <ac:picMk id="9" creationId="{59D9997A-ECCD-7E43-860F-FF905C8A6941}"/>
          </ac:picMkLst>
        </pc:picChg>
        <pc:picChg chg="add mod modCrop">
          <ac:chgData name="Brianna Fernandez" userId="344efcf98ce08fb0" providerId="LiveId" clId="{2D016745-F5D0-C449-8D97-D61D8F98F4D3}" dt="2021-12-13T13:15:56.794" v="1882" actId="1038"/>
          <ac:picMkLst>
            <pc:docMk/>
            <pc:sldMk cId="3576954347" sldId="258"/>
            <ac:picMk id="20" creationId="{EBED494A-4EDC-2744-93C8-4FC10C0E796E}"/>
          </ac:picMkLst>
        </pc:picChg>
        <pc:cxnChg chg="add del">
          <ac:chgData name="Brianna Fernandez" userId="344efcf98ce08fb0" providerId="LiveId" clId="{2D016745-F5D0-C449-8D97-D61D8F98F4D3}" dt="2021-12-13T03:54:13.472" v="164" actId="700"/>
          <ac:cxnSpMkLst>
            <pc:docMk/>
            <pc:sldMk cId="3576954347" sldId="258"/>
            <ac:cxnSpMk id="10" creationId="{F8927D2C-C486-F740-897D-704CD65E9893}"/>
          </ac:cxnSpMkLst>
        </pc:cxnChg>
      </pc:sldChg>
      <pc:sldChg chg="addSp delSp modSp mod delDesignElem chgLayout">
        <pc:chgData name="Brianna Fernandez" userId="344efcf98ce08fb0" providerId="LiveId" clId="{2D016745-F5D0-C449-8D97-D61D8F98F4D3}" dt="2021-12-13T04:57:38.564" v="895" actId="20577"/>
        <pc:sldMkLst>
          <pc:docMk/>
          <pc:sldMk cId="607074344" sldId="259"/>
        </pc:sldMkLst>
        <pc:spChg chg="del">
          <ac:chgData name="Brianna Fernandez" userId="344efcf98ce08fb0" providerId="LiveId" clId="{2D016745-F5D0-C449-8D97-D61D8F98F4D3}" dt="2021-12-13T03:45:12.218" v="1" actId="478"/>
          <ac:spMkLst>
            <pc:docMk/>
            <pc:sldMk cId="607074344" sldId="259"/>
            <ac:spMk id="2" creationId="{3003CA93-8285-2C4D-9F5D-179C6D3598E7}"/>
          </ac:spMkLst>
        </pc:spChg>
        <pc:spChg chg="del">
          <ac:chgData name="Brianna Fernandez" userId="344efcf98ce08fb0" providerId="LiveId" clId="{2D016745-F5D0-C449-8D97-D61D8F98F4D3}" dt="2021-12-13T03:45:15.414" v="2" actId="478"/>
          <ac:spMkLst>
            <pc:docMk/>
            <pc:sldMk cId="607074344" sldId="259"/>
            <ac:spMk id="3" creationId="{357A6394-4578-D24A-9445-DC7C0A9BB3AA}"/>
          </ac:spMkLst>
        </pc:spChg>
        <pc:spChg chg="add mod ord">
          <ac:chgData name="Brianna Fernandez" userId="344efcf98ce08fb0" providerId="LiveId" clId="{2D016745-F5D0-C449-8D97-D61D8F98F4D3}" dt="2021-12-13T04:57:38.564" v="895" actId="20577"/>
          <ac:spMkLst>
            <pc:docMk/>
            <pc:sldMk cId="607074344" sldId="259"/>
            <ac:spMk id="4" creationId="{FC2185BE-F37C-5344-9D76-B9592BE3A099}"/>
          </ac:spMkLst>
        </pc:spChg>
        <pc:spChg chg="add mod ord">
          <ac:chgData name="Brianna Fernandez" userId="344efcf98ce08fb0" providerId="LiveId" clId="{2D016745-F5D0-C449-8D97-D61D8F98F4D3}" dt="2021-12-13T03:57:52.987" v="174" actId="1035"/>
          <ac:spMkLst>
            <pc:docMk/>
            <pc:sldMk cId="607074344" sldId="259"/>
            <ac:spMk id="5" creationId="{7B7A17C2-F527-8340-8423-81CAFFAB5B27}"/>
          </ac:spMkLst>
        </pc:spChg>
        <pc:spChg chg="add mod ord">
          <ac:chgData name="Brianna Fernandez" userId="344efcf98ce08fb0" providerId="LiveId" clId="{2D016745-F5D0-C449-8D97-D61D8F98F4D3}" dt="2021-12-13T03:57:59.858" v="175" actId="1076"/>
          <ac:spMkLst>
            <pc:docMk/>
            <pc:sldMk cId="607074344" sldId="259"/>
            <ac:spMk id="6" creationId="{FD9CB55D-5CC4-984F-A89E-2A6C9CA1CA3A}"/>
          </ac:spMkLst>
        </pc:spChg>
        <pc:spChg chg="add del mod">
          <ac:chgData name="Brianna Fernandez" userId="344efcf98ce08fb0" providerId="LiveId" clId="{2D016745-F5D0-C449-8D97-D61D8F98F4D3}" dt="2021-12-13T04:09:04.401" v="307" actId="767"/>
          <ac:spMkLst>
            <pc:docMk/>
            <pc:sldMk cId="607074344" sldId="259"/>
            <ac:spMk id="7" creationId="{2C230118-CB4F-EB4A-8166-55C89F369C7B}"/>
          </ac:spMkLst>
        </pc:spChg>
        <pc:spChg chg="del">
          <ac:chgData name="Brianna Fernandez" userId="344efcf98ce08fb0" providerId="LiveId" clId="{2D016745-F5D0-C449-8D97-D61D8F98F4D3}" dt="2021-12-13T03:47:33.069" v="12" actId="700"/>
          <ac:spMkLst>
            <pc:docMk/>
            <pc:sldMk cId="607074344" sldId="259"/>
            <ac:spMk id="8" creationId="{4EFE82FE-7465-AE46-88DF-34D347E83B84}"/>
          </ac:spMkLst>
        </pc:spChg>
        <pc:spChg chg="add del mod ord">
          <ac:chgData name="Brianna Fernandez" userId="344efcf98ce08fb0" providerId="LiveId" clId="{2D016745-F5D0-C449-8D97-D61D8F98F4D3}" dt="2021-12-13T03:47:33.069" v="12" actId="700"/>
          <ac:spMkLst>
            <pc:docMk/>
            <pc:sldMk cId="607074344" sldId="259"/>
            <ac:spMk id="21" creationId="{2C3E1BAB-0D8A-1E42-82B3-DF9F320F7593}"/>
          </ac:spMkLst>
        </pc:spChg>
        <pc:spChg chg="add del mod ord">
          <ac:chgData name="Brianna Fernandez" userId="344efcf98ce08fb0" providerId="LiveId" clId="{2D016745-F5D0-C449-8D97-D61D8F98F4D3}" dt="2021-12-13T03:47:33.069" v="12" actId="700"/>
          <ac:spMkLst>
            <pc:docMk/>
            <pc:sldMk cId="607074344" sldId="259"/>
            <ac:spMk id="22" creationId="{2CC83A1C-9D2C-1349-B7D3-71AB69293900}"/>
          </ac:spMkLst>
        </pc:spChg>
        <pc:grpChg chg="del">
          <ac:chgData name="Brianna Fernandez" userId="344efcf98ce08fb0" providerId="LiveId" clId="{2D016745-F5D0-C449-8D97-D61D8F98F4D3}" dt="2021-12-13T03:47:33.069" v="12" actId="700"/>
          <ac:grpSpMkLst>
            <pc:docMk/>
            <pc:sldMk cId="607074344" sldId="259"/>
            <ac:grpSpMk id="12" creationId="{E9EEDFCB-2A3D-724C-808B-F598214AFD09}"/>
          </ac:grpSpMkLst>
        </pc:grpChg>
        <pc:cxnChg chg="del">
          <ac:chgData name="Brianna Fernandez" userId="344efcf98ce08fb0" providerId="LiveId" clId="{2D016745-F5D0-C449-8D97-D61D8F98F4D3}" dt="2021-12-13T03:47:33.069" v="12" actId="700"/>
          <ac:cxnSpMkLst>
            <pc:docMk/>
            <pc:sldMk cId="607074344" sldId="259"/>
            <ac:cxnSpMk id="10" creationId="{F8927D2C-C486-F740-897D-704CD65E9893}"/>
          </ac:cxnSpMkLst>
        </pc:cxnChg>
      </pc:sldChg>
      <pc:sldChg chg="addSp delSp modSp new mod ord modClrScheme chgLayout">
        <pc:chgData name="Brianna Fernandez" userId="344efcf98ce08fb0" providerId="LiveId" clId="{2D016745-F5D0-C449-8D97-D61D8F98F4D3}" dt="2021-12-13T04:57:34.587" v="893" actId="20577"/>
        <pc:sldMkLst>
          <pc:docMk/>
          <pc:sldMk cId="4091432761" sldId="260"/>
        </pc:sldMkLst>
        <pc:spChg chg="del mod ord">
          <ac:chgData name="Brianna Fernandez" userId="344efcf98ce08fb0" providerId="LiveId" clId="{2D016745-F5D0-C449-8D97-D61D8F98F4D3}" dt="2021-12-13T03:53:44.022" v="162" actId="700"/>
          <ac:spMkLst>
            <pc:docMk/>
            <pc:sldMk cId="4091432761" sldId="260"/>
            <ac:spMk id="2" creationId="{59AD0916-8A7E-9D47-951B-74E32F38EC45}"/>
          </ac:spMkLst>
        </pc:spChg>
        <pc:spChg chg="del mod ord">
          <ac:chgData name="Brianna Fernandez" userId="344efcf98ce08fb0" providerId="LiveId" clId="{2D016745-F5D0-C449-8D97-D61D8F98F4D3}" dt="2021-12-13T03:53:44.022" v="162" actId="700"/>
          <ac:spMkLst>
            <pc:docMk/>
            <pc:sldMk cId="4091432761" sldId="260"/>
            <ac:spMk id="3" creationId="{9BD06B56-4EFE-904B-8F01-56274DC17EE2}"/>
          </ac:spMkLst>
        </pc:spChg>
        <pc:spChg chg="del">
          <ac:chgData name="Brianna Fernandez" userId="344efcf98ce08fb0" providerId="LiveId" clId="{2D016745-F5D0-C449-8D97-D61D8F98F4D3}" dt="2021-12-13T03:53:44.022" v="162" actId="700"/>
          <ac:spMkLst>
            <pc:docMk/>
            <pc:sldMk cId="4091432761" sldId="260"/>
            <ac:spMk id="4" creationId="{C1FDAC82-1DBA-4348-A2AE-6C99FDAC4B2D}"/>
          </ac:spMkLst>
        </pc:spChg>
        <pc:spChg chg="add mod ord">
          <ac:chgData name="Brianna Fernandez" userId="344efcf98ce08fb0" providerId="LiveId" clId="{2D016745-F5D0-C449-8D97-D61D8F98F4D3}" dt="2021-12-13T04:57:34.587" v="893" actId="20577"/>
          <ac:spMkLst>
            <pc:docMk/>
            <pc:sldMk cId="4091432761" sldId="260"/>
            <ac:spMk id="5" creationId="{C7F10D3D-BA3D-0142-BFD9-239C6E80D003}"/>
          </ac:spMkLst>
        </pc:spChg>
        <pc:spChg chg="add mod ord">
          <ac:chgData name="Brianna Fernandez" userId="344efcf98ce08fb0" providerId="LiveId" clId="{2D016745-F5D0-C449-8D97-D61D8F98F4D3}" dt="2021-12-13T04:40:11.667" v="736" actId="20577"/>
          <ac:spMkLst>
            <pc:docMk/>
            <pc:sldMk cId="4091432761" sldId="260"/>
            <ac:spMk id="6" creationId="{35CAEB44-248C-BC43-99DF-AD23C68B1D99}"/>
          </ac:spMkLst>
        </pc:spChg>
      </pc:sldChg>
      <pc:sldChg chg="addSp delSp modSp new mod setBg modClrScheme chgLayout">
        <pc:chgData name="Brianna Fernandez" userId="344efcf98ce08fb0" providerId="LiveId" clId="{2D016745-F5D0-C449-8D97-D61D8F98F4D3}" dt="2021-12-13T13:12:43.465" v="1852" actId="14100"/>
        <pc:sldMkLst>
          <pc:docMk/>
          <pc:sldMk cId="1501200366" sldId="261"/>
        </pc:sldMkLst>
        <pc:spChg chg="mod ord">
          <ac:chgData name="Brianna Fernandez" userId="344efcf98ce08fb0" providerId="LiveId" clId="{2D016745-F5D0-C449-8D97-D61D8F98F4D3}" dt="2021-12-13T12:36:14.142" v="1405" actId="14100"/>
          <ac:spMkLst>
            <pc:docMk/>
            <pc:sldMk cId="1501200366" sldId="261"/>
            <ac:spMk id="2" creationId="{20E06FF1-2C40-C34C-A9F7-EE3225EB23F7}"/>
          </ac:spMkLst>
        </pc:spChg>
        <pc:spChg chg="del mod ord">
          <ac:chgData name="Brianna Fernandez" userId="344efcf98ce08fb0" providerId="LiveId" clId="{2D016745-F5D0-C449-8D97-D61D8F98F4D3}" dt="2021-12-13T04:54:06.748" v="786" actId="700"/>
          <ac:spMkLst>
            <pc:docMk/>
            <pc:sldMk cId="1501200366" sldId="261"/>
            <ac:spMk id="3" creationId="{F565EF2E-3723-A04B-87E4-8F96FB586D1A}"/>
          </ac:spMkLst>
        </pc:spChg>
        <pc:spChg chg="add del mod ord">
          <ac:chgData name="Brianna Fernandez" userId="344efcf98ce08fb0" providerId="LiveId" clId="{2D016745-F5D0-C449-8D97-D61D8F98F4D3}" dt="2021-12-13T12:32:25.052" v="1286"/>
          <ac:spMkLst>
            <pc:docMk/>
            <pc:sldMk cId="1501200366" sldId="261"/>
            <ac:spMk id="4" creationId="{3BCDE65D-EFAE-3C45-8FDA-6097C23EF254}"/>
          </ac:spMkLst>
        </pc:spChg>
        <pc:spChg chg="add mod ord">
          <ac:chgData name="Brianna Fernandez" userId="344efcf98ce08fb0" providerId="LiveId" clId="{2D016745-F5D0-C449-8D97-D61D8F98F4D3}" dt="2021-12-13T13:12:43.465" v="1852" actId="14100"/>
          <ac:spMkLst>
            <pc:docMk/>
            <pc:sldMk cId="1501200366" sldId="261"/>
            <ac:spMk id="5" creationId="{6EF95359-D8F8-754F-9466-07C8CF3345FD}"/>
          </ac:spMkLst>
        </pc:spChg>
        <pc:spChg chg="add del mod">
          <ac:chgData name="Brianna Fernandez" userId="344efcf98ce08fb0" providerId="LiveId" clId="{2D016745-F5D0-C449-8D97-D61D8F98F4D3}" dt="2021-12-13T12:35:42.317" v="1363" actId="478"/>
          <ac:spMkLst>
            <pc:docMk/>
            <pc:sldMk cId="1501200366" sldId="261"/>
            <ac:spMk id="11" creationId="{2224AA6B-2693-4442-906E-D95986A27898}"/>
          </ac:spMkLst>
        </pc:spChg>
        <pc:spChg chg="add del mod">
          <ac:chgData name="Brianna Fernandez" userId="344efcf98ce08fb0" providerId="LiveId" clId="{2D016745-F5D0-C449-8D97-D61D8F98F4D3}" dt="2021-12-13T12:36:33.977" v="1419" actId="478"/>
          <ac:spMkLst>
            <pc:docMk/>
            <pc:sldMk cId="1501200366" sldId="261"/>
            <ac:spMk id="39" creationId="{ECEFC9A3-7CD0-F44D-AC51-44C17F269FDF}"/>
          </ac:spMkLst>
        </pc:spChg>
        <pc:spChg chg="add">
          <ac:chgData name="Brianna Fernandez" userId="344efcf98ce08fb0" providerId="LiveId" clId="{2D016745-F5D0-C449-8D97-D61D8F98F4D3}" dt="2021-12-13T12:32:55.536" v="1291" actId="26606"/>
          <ac:spMkLst>
            <pc:docMk/>
            <pc:sldMk cId="1501200366" sldId="261"/>
            <ac:spMk id="40" creationId="{4EFE82FE-7465-AE46-88DF-34D347E83B84}"/>
          </ac:spMkLst>
        </pc:spChg>
        <pc:grpChg chg="add">
          <ac:chgData name="Brianna Fernandez" userId="344efcf98ce08fb0" providerId="LiveId" clId="{2D016745-F5D0-C449-8D97-D61D8F98F4D3}" dt="2021-12-13T12:32:55.536" v="1291" actId="26606"/>
          <ac:grpSpMkLst>
            <pc:docMk/>
            <pc:sldMk cId="1501200366" sldId="261"/>
            <ac:grpSpMk id="12" creationId="{EB46B8FB-F6A2-5F47-A6CD-A7E17E69270F}"/>
          </ac:grpSpMkLst>
        </pc:grpChg>
        <pc:grpChg chg="add">
          <ac:chgData name="Brianna Fernandez" userId="344efcf98ce08fb0" providerId="LiveId" clId="{2D016745-F5D0-C449-8D97-D61D8F98F4D3}" dt="2021-12-13T12:32:55.536" v="1291" actId="26606"/>
          <ac:grpSpMkLst>
            <pc:docMk/>
            <pc:sldMk cId="1501200366" sldId="261"/>
            <ac:grpSpMk id="42" creationId="{66F2B51C-9578-EB41-A17E-FFF9D491ADA0}"/>
          </ac:grpSpMkLst>
        </pc:grpChg>
        <pc:picChg chg="add del mod ord">
          <ac:chgData name="Brianna Fernandez" userId="344efcf98ce08fb0" providerId="LiveId" clId="{2D016745-F5D0-C449-8D97-D61D8F98F4D3}" dt="2021-12-13T12:36:29.630" v="1418" actId="478"/>
          <ac:picMkLst>
            <pc:docMk/>
            <pc:sldMk cId="1501200366" sldId="261"/>
            <ac:picMk id="7" creationId="{8E7320F3-090B-6041-A5BE-66EA51659B10}"/>
          </ac:picMkLst>
        </pc:picChg>
        <pc:picChg chg="add mod">
          <ac:chgData name="Brianna Fernandez" userId="344efcf98ce08fb0" providerId="LiveId" clId="{2D016745-F5D0-C449-8D97-D61D8F98F4D3}" dt="2021-12-13T12:37:15.148" v="1426" actId="1037"/>
          <ac:picMkLst>
            <pc:docMk/>
            <pc:sldMk cId="1501200366" sldId="261"/>
            <ac:picMk id="9" creationId="{108117EC-D6EA-754E-A276-A81ECCD2ACAB}"/>
          </ac:picMkLst>
        </pc:picChg>
        <pc:picChg chg="add del">
          <ac:chgData name="Brianna Fernandez" userId="344efcf98ce08fb0" providerId="LiveId" clId="{2D016745-F5D0-C449-8D97-D61D8F98F4D3}" dt="2021-12-13T12:35:09.848" v="1355"/>
          <ac:picMkLst>
            <pc:docMk/>
            <pc:sldMk cId="1501200366" sldId="261"/>
            <ac:picMk id="7170" creationId="{D32A8F28-B641-2441-A51D-34BDC6629F47}"/>
          </ac:picMkLst>
        </pc:picChg>
        <pc:cxnChg chg="add">
          <ac:chgData name="Brianna Fernandez" userId="344efcf98ce08fb0" providerId="LiveId" clId="{2D016745-F5D0-C449-8D97-D61D8F98F4D3}" dt="2021-12-13T12:32:55.536" v="1291" actId="26606"/>
          <ac:cxnSpMkLst>
            <pc:docMk/>
            <pc:sldMk cId="1501200366" sldId="261"/>
            <ac:cxnSpMk id="38" creationId="{D33A3282-0389-C547-8CA6-7F3E7F27B34D}"/>
          </ac:cxnSpMkLst>
        </pc:cxnChg>
        <pc:cxnChg chg="add">
          <ac:chgData name="Brianna Fernandez" userId="344efcf98ce08fb0" providerId="LiveId" clId="{2D016745-F5D0-C449-8D97-D61D8F98F4D3}" dt="2021-12-13T12:32:55.536" v="1291" actId="26606"/>
          <ac:cxnSpMkLst>
            <pc:docMk/>
            <pc:sldMk cId="1501200366" sldId="261"/>
            <ac:cxnSpMk id="51" creationId="{EEA70831-9A8D-3B4D-8EA5-EE32F93E94E9}"/>
          </ac:cxnSpMkLst>
        </pc:cxnChg>
      </pc:sldChg>
      <pc:sldChg chg="addSp delSp modSp add del mod ord chgLayout">
        <pc:chgData name="Brianna Fernandez" userId="344efcf98ce08fb0" providerId="LiveId" clId="{2D016745-F5D0-C449-8D97-D61D8F98F4D3}" dt="2021-12-13T03:53:12.423" v="159" actId="2696"/>
        <pc:sldMkLst>
          <pc:docMk/>
          <pc:sldMk cId="3970842433" sldId="261"/>
        </pc:sldMkLst>
        <pc:spChg chg="add del mod ord">
          <ac:chgData name="Brianna Fernandez" userId="344efcf98ce08fb0" providerId="LiveId" clId="{2D016745-F5D0-C449-8D97-D61D8F98F4D3}" dt="2021-12-13T03:52:11.835" v="155" actId="700"/>
          <ac:spMkLst>
            <pc:docMk/>
            <pc:sldMk cId="3970842433" sldId="261"/>
            <ac:spMk id="3" creationId="{A68C1E38-F902-144A-B786-86986E60FEC9}"/>
          </ac:spMkLst>
        </pc:spChg>
        <pc:spChg chg="del mod ord">
          <ac:chgData name="Brianna Fernandez" userId="344efcf98ce08fb0" providerId="LiveId" clId="{2D016745-F5D0-C449-8D97-D61D8F98F4D3}" dt="2021-12-13T03:52:21.682" v="156" actId="478"/>
          <ac:spMkLst>
            <pc:docMk/>
            <pc:sldMk cId="3970842433" sldId="261"/>
            <ac:spMk id="4" creationId="{FC2185BE-F37C-5344-9D76-B9592BE3A099}"/>
          </ac:spMkLst>
        </pc:spChg>
        <pc:spChg chg="del mod">
          <ac:chgData name="Brianna Fernandez" userId="344efcf98ce08fb0" providerId="LiveId" clId="{2D016745-F5D0-C449-8D97-D61D8F98F4D3}" dt="2021-12-13T03:51:52.754" v="153" actId="478"/>
          <ac:spMkLst>
            <pc:docMk/>
            <pc:sldMk cId="3970842433" sldId="261"/>
            <ac:spMk id="5" creationId="{7B7A17C2-F527-8340-8423-81CAFFAB5B27}"/>
          </ac:spMkLst>
        </pc:spChg>
        <pc:spChg chg="del">
          <ac:chgData name="Brianna Fernandez" userId="344efcf98ce08fb0" providerId="LiveId" clId="{2D016745-F5D0-C449-8D97-D61D8F98F4D3}" dt="2021-12-13T03:51:55.274" v="154" actId="478"/>
          <ac:spMkLst>
            <pc:docMk/>
            <pc:sldMk cId="3970842433" sldId="261"/>
            <ac:spMk id="6" creationId="{FD9CB55D-5CC4-984F-A89E-2A6C9CA1CA3A}"/>
          </ac:spMkLst>
        </pc:spChg>
        <pc:spChg chg="add del mod ord">
          <ac:chgData name="Brianna Fernandez" userId="344efcf98ce08fb0" providerId="LiveId" clId="{2D016745-F5D0-C449-8D97-D61D8F98F4D3}" dt="2021-12-13T03:52:11.835" v="155" actId="700"/>
          <ac:spMkLst>
            <pc:docMk/>
            <pc:sldMk cId="3970842433" sldId="261"/>
            <ac:spMk id="8" creationId="{07397650-F544-EC4F-9A9E-1C2110E70CA6}"/>
          </ac:spMkLst>
        </pc:spChg>
        <pc:spChg chg="add del mod ord">
          <ac:chgData name="Brianna Fernandez" userId="344efcf98ce08fb0" providerId="LiveId" clId="{2D016745-F5D0-C449-8D97-D61D8F98F4D3}" dt="2021-12-13T03:52:34.743" v="157" actId="700"/>
          <ac:spMkLst>
            <pc:docMk/>
            <pc:sldMk cId="3970842433" sldId="261"/>
            <ac:spMk id="9" creationId="{8B995E2F-D1AB-874C-A3AE-F9529EEEA35F}"/>
          </ac:spMkLst>
        </pc:spChg>
        <pc:spChg chg="add del mod ord">
          <ac:chgData name="Brianna Fernandez" userId="344efcf98ce08fb0" providerId="LiveId" clId="{2D016745-F5D0-C449-8D97-D61D8F98F4D3}" dt="2021-12-13T03:52:34.743" v="157" actId="700"/>
          <ac:spMkLst>
            <pc:docMk/>
            <pc:sldMk cId="3970842433" sldId="261"/>
            <ac:spMk id="10" creationId="{40AF7C58-6377-B149-B5E6-3174E986739E}"/>
          </ac:spMkLst>
        </pc:spChg>
        <pc:spChg chg="add del mod ord">
          <ac:chgData name="Brianna Fernandez" userId="344efcf98ce08fb0" providerId="LiveId" clId="{2D016745-F5D0-C449-8D97-D61D8F98F4D3}" dt="2021-12-13T03:52:34.743" v="157" actId="700"/>
          <ac:spMkLst>
            <pc:docMk/>
            <pc:sldMk cId="3970842433" sldId="261"/>
            <ac:spMk id="12" creationId="{CC59AD2D-CD86-7242-8D48-382F50616B3C}"/>
          </ac:spMkLst>
        </pc:spChg>
        <pc:spChg chg="add mod ord">
          <ac:chgData name="Brianna Fernandez" userId="344efcf98ce08fb0" providerId="LiveId" clId="{2D016745-F5D0-C449-8D97-D61D8F98F4D3}" dt="2021-12-13T03:52:34.743" v="157" actId="700"/>
          <ac:spMkLst>
            <pc:docMk/>
            <pc:sldMk cId="3970842433" sldId="261"/>
            <ac:spMk id="13" creationId="{19B36803-4510-C04C-A311-CA5947CFD6AA}"/>
          </ac:spMkLst>
        </pc:spChg>
        <pc:spChg chg="add mod ord">
          <ac:chgData name="Brianna Fernandez" userId="344efcf98ce08fb0" providerId="LiveId" clId="{2D016745-F5D0-C449-8D97-D61D8F98F4D3}" dt="2021-12-13T03:52:34.743" v="157" actId="700"/>
          <ac:spMkLst>
            <pc:docMk/>
            <pc:sldMk cId="3970842433" sldId="261"/>
            <ac:spMk id="14" creationId="{2EA38482-9E5C-ED4B-9FF0-C193D9EA91D6}"/>
          </ac:spMkLst>
        </pc:spChg>
        <pc:spChg chg="add mod ord">
          <ac:chgData name="Brianna Fernandez" userId="344efcf98ce08fb0" providerId="LiveId" clId="{2D016745-F5D0-C449-8D97-D61D8F98F4D3}" dt="2021-12-13T03:52:34.743" v="157" actId="700"/>
          <ac:spMkLst>
            <pc:docMk/>
            <pc:sldMk cId="3970842433" sldId="261"/>
            <ac:spMk id="15" creationId="{30B6955E-C622-EA44-937A-A08592ACFCA9}"/>
          </ac:spMkLst>
        </pc:spChg>
        <pc:spChg chg="add mod ord">
          <ac:chgData name="Brianna Fernandez" userId="344efcf98ce08fb0" providerId="LiveId" clId="{2D016745-F5D0-C449-8D97-D61D8F98F4D3}" dt="2021-12-13T03:52:34.743" v="157" actId="700"/>
          <ac:spMkLst>
            <pc:docMk/>
            <pc:sldMk cId="3970842433" sldId="261"/>
            <ac:spMk id="16" creationId="{18747E36-5FA3-584B-9BA4-18CD2DB0194C}"/>
          </ac:spMkLst>
        </pc:spChg>
        <pc:spChg chg="add mod ord">
          <ac:chgData name="Brianna Fernandez" userId="344efcf98ce08fb0" providerId="LiveId" clId="{2D016745-F5D0-C449-8D97-D61D8F98F4D3}" dt="2021-12-13T03:52:34.743" v="157" actId="700"/>
          <ac:spMkLst>
            <pc:docMk/>
            <pc:sldMk cId="3970842433" sldId="261"/>
            <ac:spMk id="17" creationId="{8C8A5BB0-320B-E248-AD7B-E35381A412DA}"/>
          </ac:spMkLst>
        </pc:spChg>
      </pc:sldChg>
      <pc:sldChg chg="new del">
        <pc:chgData name="Brianna Fernandez" userId="344efcf98ce08fb0" providerId="LiveId" clId="{2D016745-F5D0-C449-8D97-D61D8F98F4D3}" dt="2021-12-13T03:51:46.678" v="151" actId="680"/>
        <pc:sldMkLst>
          <pc:docMk/>
          <pc:sldMk cId="326871581" sldId="262"/>
        </pc:sldMkLst>
      </pc:sldChg>
      <pc:sldChg chg="addSp delSp modSp new mod setBg setClrOvrMap">
        <pc:chgData name="Brianna Fernandez" userId="344efcf98ce08fb0" providerId="LiveId" clId="{2D016745-F5D0-C449-8D97-D61D8F98F4D3}" dt="2021-12-13T05:43:38.161" v="1285" actId="14100"/>
        <pc:sldMkLst>
          <pc:docMk/>
          <pc:sldMk cId="3529808870" sldId="262"/>
        </pc:sldMkLst>
        <pc:spChg chg="mod">
          <ac:chgData name="Brianna Fernandez" userId="344efcf98ce08fb0" providerId="LiveId" clId="{2D016745-F5D0-C449-8D97-D61D8F98F4D3}" dt="2021-12-13T04:57:48.968" v="899" actId="20577"/>
          <ac:spMkLst>
            <pc:docMk/>
            <pc:sldMk cId="3529808870" sldId="262"/>
            <ac:spMk id="2" creationId="{91377001-5249-4044-AB66-F439CEBB8137}"/>
          </ac:spMkLst>
        </pc:spChg>
        <pc:spChg chg="mod">
          <ac:chgData name="Brianna Fernandez" userId="344efcf98ce08fb0" providerId="LiveId" clId="{2D016745-F5D0-C449-8D97-D61D8F98F4D3}" dt="2021-12-13T05:43:38.161" v="1285" actId="14100"/>
          <ac:spMkLst>
            <pc:docMk/>
            <pc:sldMk cId="3529808870" sldId="262"/>
            <ac:spMk id="3" creationId="{81CE3DB4-1203-3347-9C77-982C1FA01085}"/>
          </ac:spMkLst>
        </pc:spChg>
        <pc:spChg chg="add del">
          <ac:chgData name="Brianna Fernandez" userId="344efcf98ce08fb0" providerId="LiveId" clId="{2D016745-F5D0-C449-8D97-D61D8F98F4D3}" dt="2021-12-13T04:26:24.088" v="437" actId="26606"/>
          <ac:spMkLst>
            <pc:docMk/>
            <pc:sldMk cId="3529808870" sldId="262"/>
            <ac:spMk id="8" creationId="{4EFE82FE-7465-AE46-88DF-34D347E83B84}"/>
          </ac:spMkLst>
        </pc:spChg>
        <pc:spChg chg="add">
          <ac:chgData name="Brianna Fernandez" userId="344efcf98ce08fb0" providerId="LiveId" clId="{2D016745-F5D0-C449-8D97-D61D8F98F4D3}" dt="2021-12-13T04:26:24.088" v="437" actId="26606"/>
          <ac:spMkLst>
            <pc:docMk/>
            <pc:sldMk cId="3529808870" sldId="262"/>
            <ac:spMk id="41" creationId="{4EFE82FE-7465-AE46-88DF-34D347E83B84}"/>
          </ac:spMkLst>
        </pc:spChg>
        <pc:grpChg chg="add del">
          <ac:chgData name="Brianna Fernandez" userId="344efcf98ce08fb0" providerId="LiveId" clId="{2D016745-F5D0-C449-8D97-D61D8F98F4D3}" dt="2021-12-13T04:26:24.088" v="437" actId="26606"/>
          <ac:grpSpMkLst>
            <pc:docMk/>
            <pc:sldMk cId="3529808870" sldId="262"/>
            <ac:grpSpMk id="12" creationId="{1A9C303F-3A73-E440-923C-BAAF3176C643}"/>
          </ac:grpSpMkLst>
        </pc:grpChg>
        <pc:grpChg chg="add">
          <ac:chgData name="Brianna Fernandez" userId="344efcf98ce08fb0" providerId="LiveId" clId="{2D016745-F5D0-C449-8D97-D61D8F98F4D3}" dt="2021-12-13T04:26:24.088" v="437" actId="26606"/>
          <ac:grpSpMkLst>
            <pc:docMk/>
            <pc:sldMk cId="3529808870" sldId="262"/>
            <ac:grpSpMk id="45" creationId="{E9EEDFCB-2A3D-724C-808B-F598214AFD09}"/>
          </ac:grpSpMkLst>
        </pc:grpChg>
        <pc:picChg chg="add mod">
          <ac:chgData name="Brianna Fernandez" userId="344efcf98ce08fb0" providerId="LiveId" clId="{2D016745-F5D0-C449-8D97-D61D8F98F4D3}" dt="2021-12-13T05:43:22.609" v="1284" actId="1076"/>
          <ac:picMkLst>
            <pc:docMk/>
            <pc:sldMk cId="3529808870" sldId="262"/>
            <ac:picMk id="6146" creationId="{7AA4F1E4-F9F4-D44B-A657-3BEC0AE75280}"/>
          </ac:picMkLst>
        </pc:picChg>
        <pc:cxnChg chg="add del">
          <ac:chgData name="Brianna Fernandez" userId="344efcf98ce08fb0" providerId="LiveId" clId="{2D016745-F5D0-C449-8D97-D61D8F98F4D3}" dt="2021-12-13T04:26:24.088" v="437" actId="26606"/>
          <ac:cxnSpMkLst>
            <pc:docMk/>
            <pc:sldMk cId="3529808870" sldId="262"/>
            <ac:cxnSpMk id="10" creationId="{B1DA2280-4367-9844-92C8-D662486FBCFF}"/>
          </ac:cxnSpMkLst>
        </pc:cxnChg>
        <pc:cxnChg chg="add">
          <ac:chgData name="Brianna Fernandez" userId="344efcf98ce08fb0" providerId="LiveId" clId="{2D016745-F5D0-C449-8D97-D61D8F98F4D3}" dt="2021-12-13T04:26:24.088" v="437" actId="26606"/>
          <ac:cxnSpMkLst>
            <pc:docMk/>
            <pc:sldMk cId="3529808870" sldId="262"/>
            <ac:cxnSpMk id="43" creationId="{F8927D2C-C486-F740-897D-704CD65E9893}"/>
          </ac:cxnSpMkLst>
        </pc:cxnChg>
      </pc:sldChg>
      <pc:sldChg chg="modSp new mod">
        <pc:chgData name="Brianna Fernandez" userId="344efcf98ce08fb0" providerId="LiveId" clId="{2D016745-F5D0-C449-8D97-D61D8F98F4D3}" dt="2021-12-13T05:39:57.542" v="1262" actId="20577"/>
        <pc:sldMkLst>
          <pc:docMk/>
          <pc:sldMk cId="530944051" sldId="263"/>
        </pc:sldMkLst>
        <pc:spChg chg="mod">
          <ac:chgData name="Brianna Fernandez" userId="344efcf98ce08fb0" providerId="LiveId" clId="{2D016745-F5D0-C449-8D97-D61D8F98F4D3}" dt="2021-12-13T04:57:44.983" v="897" actId="20577"/>
          <ac:spMkLst>
            <pc:docMk/>
            <pc:sldMk cId="530944051" sldId="263"/>
            <ac:spMk id="2" creationId="{FFA2A267-16AD-3B47-ACB5-F840C62EF9F3}"/>
          </ac:spMkLst>
        </pc:spChg>
        <pc:spChg chg="mod">
          <ac:chgData name="Brianna Fernandez" userId="344efcf98ce08fb0" providerId="LiveId" clId="{2D016745-F5D0-C449-8D97-D61D8F98F4D3}" dt="2021-12-13T05:39:57.542" v="1262" actId="20577"/>
          <ac:spMkLst>
            <pc:docMk/>
            <pc:sldMk cId="530944051" sldId="263"/>
            <ac:spMk id="3" creationId="{952EE17C-7A3A-D24B-9F39-D3CE2F973CC7}"/>
          </ac:spMkLst>
        </pc:spChg>
      </pc:sldChg>
      <pc:sldChg chg="addSp delSp modSp new mod setBg addAnim setClrOvrMap">
        <pc:chgData name="Brianna Fernandez" userId="344efcf98ce08fb0" providerId="LiveId" clId="{2D016745-F5D0-C449-8D97-D61D8F98F4D3}" dt="2021-12-13T04:53:12.498" v="785" actId="26606"/>
        <pc:sldMkLst>
          <pc:docMk/>
          <pc:sldMk cId="3206845819" sldId="264"/>
        </pc:sldMkLst>
        <pc:spChg chg="mod">
          <ac:chgData name="Brianna Fernandez" userId="344efcf98ce08fb0" providerId="LiveId" clId="{2D016745-F5D0-C449-8D97-D61D8F98F4D3}" dt="2021-12-13T04:53:12.498" v="785" actId="26606"/>
          <ac:spMkLst>
            <pc:docMk/>
            <pc:sldMk cId="3206845819" sldId="264"/>
            <ac:spMk id="2" creationId="{5197CB57-4E76-E14F-9786-A4DC0D52AE3A}"/>
          </ac:spMkLst>
        </pc:spChg>
        <pc:spChg chg="del mod">
          <ac:chgData name="Brianna Fernandez" userId="344efcf98ce08fb0" providerId="LiveId" clId="{2D016745-F5D0-C449-8D97-D61D8F98F4D3}" dt="2021-12-13T04:52:54.758" v="782" actId="478"/>
          <ac:spMkLst>
            <pc:docMk/>
            <pc:sldMk cId="3206845819" sldId="264"/>
            <ac:spMk id="3" creationId="{FAF87CE0-517C-C34F-BA7F-2BBE27A37C36}"/>
          </ac:spMkLst>
        </pc:spChg>
        <pc:spChg chg="add del mod">
          <ac:chgData name="Brianna Fernandez" userId="344efcf98ce08fb0" providerId="LiveId" clId="{2D016745-F5D0-C449-8D97-D61D8F98F4D3}" dt="2021-12-13T04:53:01.098" v="784" actId="478"/>
          <ac:spMkLst>
            <pc:docMk/>
            <pc:sldMk cId="3206845819" sldId="264"/>
            <ac:spMk id="5" creationId="{5F66759E-8C17-4045-8F6A-4F575EA8D8DE}"/>
          </ac:spMkLst>
        </pc:spChg>
        <pc:spChg chg="add del">
          <ac:chgData name="Brianna Fernandez" userId="344efcf98ce08fb0" providerId="LiveId" clId="{2D016745-F5D0-C449-8D97-D61D8F98F4D3}" dt="2021-12-13T04:51:34.769" v="777" actId="26606"/>
          <ac:spMkLst>
            <pc:docMk/>
            <pc:sldMk cId="3206845819" sldId="264"/>
            <ac:spMk id="8" creationId="{4EFE82FE-7465-AE46-88DF-34D347E83B84}"/>
          </ac:spMkLst>
        </pc:spChg>
        <pc:spChg chg="add del">
          <ac:chgData name="Brianna Fernandez" userId="344efcf98ce08fb0" providerId="LiveId" clId="{2D016745-F5D0-C449-8D97-D61D8F98F4D3}" dt="2021-12-13T04:52:51.099" v="781" actId="26606"/>
          <ac:spMkLst>
            <pc:docMk/>
            <pc:sldMk cId="3206845819" sldId="264"/>
            <ac:spMk id="53" creationId="{4EFE82FE-7465-AE46-88DF-34D347E83B84}"/>
          </ac:spMkLst>
        </pc:spChg>
        <pc:spChg chg="add del">
          <ac:chgData name="Brianna Fernandez" userId="344efcf98ce08fb0" providerId="LiveId" clId="{2D016745-F5D0-C449-8D97-D61D8F98F4D3}" dt="2021-12-13T04:52:51.099" v="781" actId="26606"/>
          <ac:spMkLst>
            <pc:docMk/>
            <pc:sldMk cId="3206845819" sldId="264"/>
            <ac:spMk id="55" creationId="{8B80D579-AC08-8D49-BB6A-21123F80B589}"/>
          </ac:spMkLst>
        </pc:spChg>
        <pc:spChg chg="add del">
          <ac:chgData name="Brianna Fernandez" userId="344efcf98ce08fb0" providerId="LiveId" clId="{2D016745-F5D0-C449-8D97-D61D8F98F4D3}" dt="2021-12-13T04:53:12.498" v="785" actId="26606"/>
          <ac:spMkLst>
            <pc:docMk/>
            <pc:sldMk cId="3206845819" sldId="264"/>
            <ac:spMk id="163" creationId="{4EFE82FE-7465-AE46-88DF-34D347E83B84}"/>
          </ac:spMkLst>
        </pc:spChg>
        <pc:spChg chg="add del">
          <ac:chgData name="Brianna Fernandez" userId="344efcf98ce08fb0" providerId="LiveId" clId="{2D016745-F5D0-C449-8D97-D61D8F98F4D3}" dt="2021-12-13T04:53:12.498" v="785" actId="26606"/>
          <ac:spMkLst>
            <pc:docMk/>
            <pc:sldMk cId="3206845819" sldId="264"/>
            <ac:spMk id="165" creationId="{C1FDB97C-3AD1-C545-A219-4B4FCF5AEFC4}"/>
          </ac:spMkLst>
        </pc:spChg>
        <pc:spChg chg="add">
          <ac:chgData name="Brianna Fernandez" userId="344efcf98ce08fb0" providerId="LiveId" clId="{2D016745-F5D0-C449-8D97-D61D8F98F4D3}" dt="2021-12-13T04:53:12.498" v="785" actId="26606"/>
          <ac:spMkLst>
            <pc:docMk/>
            <pc:sldMk cId="3206845819" sldId="264"/>
            <ac:spMk id="218" creationId="{4EFE82FE-7465-AE46-88DF-34D347E83B84}"/>
          </ac:spMkLst>
        </pc:spChg>
        <pc:spChg chg="add">
          <ac:chgData name="Brianna Fernandez" userId="344efcf98ce08fb0" providerId="LiveId" clId="{2D016745-F5D0-C449-8D97-D61D8F98F4D3}" dt="2021-12-13T04:53:12.498" v="785" actId="26606"/>
          <ac:spMkLst>
            <pc:docMk/>
            <pc:sldMk cId="3206845819" sldId="264"/>
            <ac:spMk id="219" creationId="{2B31B496-E92B-C84B-83E3-6272409ED238}"/>
          </ac:spMkLst>
        </pc:spChg>
        <pc:grpChg chg="add del">
          <ac:chgData name="Brianna Fernandez" userId="344efcf98ce08fb0" providerId="LiveId" clId="{2D016745-F5D0-C449-8D97-D61D8F98F4D3}" dt="2021-12-13T04:51:34.769" v="777" actId="26606"/>
          <ac:grpSpMkLst>
            <pc:docMk/>
            <pc:sldMk cId="3206845819" sldId="264"/>
            <ac:grpSpMk id="12" creationId="{E9EEDFCB-2A3D-724C-808B-F598214AFD09}"/>
          </ac:grpSpMkLst>
        </pc:grpChg>
        <pc:grpChg chg="add del">
          <ac:chgData name="Brianna Fernandez" userId="344efcf98ce08fb0" providerId="LiveId" clId="{2D016745-F5D0-C449-8D97-D61D8F98F4D3}" dt="2021-12-13T04:52:51.099" v="781" actId="26606"/>
          <ac:grpSpMkLst>
            <pc:docMk/>
            <pc:sldMk cId="3206845819" sldId="264"/>
            <ac:grpSpMk id="25" creationId="{EB46B8FB-F6A2-5F47-A6CD-A7E17E69270F}"/>
          </ac:grpSpMkLst>
        </pc:grpChg>
        <pc:grpChg chg="add del">
          <ac:chgData name="Brianna Fernandez" userId="344efcf98ce08fb0" providerId="LiveId" clId="{2D016745-F5D0-C449-8D97-D61D8F98F4D3}" dt="2021-12-13T04:52:51.099" v="781" actId="26606"/>
          <ac:grpSpMkLst>
            <pc:docMk/>
            <pc:sldMk cId="3206845819" sldId="264"/>
            <ac:grpSpMk id="59" creationId="{44406D7A-DB1A-D940-8AD1-93FAF9DD7199}"/>
          </ac:grpSpMkLst>
        </pc:grpChg>
        <pc:grpChg chg="add del">
          <ac:chgData name="Brianna Fernandez" userId="344efcf98ce08fb0" providerId="LiveId" clId="{2D016745-F5D0-C449-8D97-D61D8F98F4D3}" dt="2021-12-13T04:53:12.498" v="785" actId="26606"/>
          <ac:grpSpMkLst>
            <pc:docMk/>
            <pc:sldMk cId="3206845819" sldId="264"/>
            <ac:grpSpMk id="135" creationId="{EB46B8FB-F6A2-5F47-A6CD-A7E17E69270F}"/>
          </ac:grpSpMkLst>
        </pc:grpChg>
        <pc:grpChg chg="add del">
          <ac:chgData name="Brianna Fernandez" userId="344efcf98ce08fb0" providerId="LiveId" clId="{2D016745-F5D0-C449-8D97-D61D8F98F4D3}" dt="2021-12-13T04:53:12.498" v="785" actId="26606"/>
          <ac:grpSpMkLst>
            <pc:docMk/>
            <pc:sldMk cId="3206845819" sldId="264"/>
            <ac:grpSpMk id="167" creationId="{3A266FA8-F626-1C42-B021-A57818E97BEA}"/>
          </ac:grpSpMkLst>
        </pc:grpChg>
        <pc:grpChg chg="add">
          <ac:chgData name="Brianna Fernandez" userId="344efcf98ce08fb0" providerId="LiveId" clId="{2D016745-F5D0-C449-8D97-D61D8F98F4D3}" dt="2021-12-13T04:53:12.498" v="785" actId="26606"/>
          <ac:grpSpMkLst>
            <pc:docMk/>
            <pc:sldMk cId="3206845819" sldId="264"/>
            <ac:grpSpMk id="192" creationId="{EB46B8FB-F6A2-5F47-A6CD-A7E17E69270F}"/>
          </ac:grpSpMkLst>
        </pc:grpChg>
        <pc:grpChg chg="add">
          <ac:chgData name="Brianna Fernandez" userId="344efcf98ce08fb0" providerId="LiveId" clId="{2D016745-F5D0-C449-8D97-D61D8F98F4D3}" dt="2021-12-13T04:53:12.498" v="785" actId="26606"/>
          <ac:grpSpMkLst>
            <pc:docMk/>
            <pc:sldMk cId="3206845819" sldId="264"/>
            <ac:grpSpMk id="220" creationId="{558D799D-6817-AF48-958F-CAC89BB717FB}"/>
          </ac:grpSpMkLst>
        </pc:grpChg>
        <pc:picChg chg="add del">
          <ac:chgData name="Brianna Fernandez" userId="344efcf98ce08fb0" providerId="LiveId" clId="{2D016745-F5D0-C449-8D97-D61D8F98F4D3}" dt="2021-12-13T04:51:42.748" v="779" actId="478"/>
          <ac:picMkLst>
            <pc:docMk/>
            <pc:sldMk cId="3206845819" sldId="264"/>
            <ac:picMk id="21" creationId="{05729F61-CF11-427E-903A-C4A593C198E8}"/>
          </ac:picMkLst>
        </pc:picChg>
        <pc:picChg chg="add mod ord">
          <ac:chgData name="Brianna Fernandez" userId="344efcf98ce08fb0" providerId="LiveId" clId="{2D016745-F5D0-C449-8D97-D61D8F98F4D3}" dt="2021-12-13T04:53:12.498" v="785" actId="26606"/>
          <ac:picMkLst>
            <pc:docMk/>
            <pc:sldMk cId="3206845819" sldId="264"/>
            <ac:picMk id="5122" creationId="{9E336C15-417F-C44A-B01F-AAB10F89A836}"/>
          </ac:picMkLst>
        </pc:picChg>
        <pc:cxnChg chg="add del">
          <ac:chgData name="Brianna Fernandez" userId="344efcf98ce08fb0" providerId="LiveId" clId="{2D016745-F5D0-C449-8D97-D61D8F98F4D3}" dt="2021-12-13T04:51:34.769" v="777" actId="26606"/>
          <ac:cxnSpMkLst>
            <pc:docMk/>
            <pc:sldMk cId="3206845819" sldId="264"/>
            <ac:cxnSpMk id="10" creationId="{F8927D2C-C486-F740-897D-704CD65E9893}"/>
          </ac:cxnSpMkLst>
        </pc:cxnChg>
        <pc:cxnChg chg="add del">
          <ac:chgData name="Brianna Fernandez" userId="344efcf98ce08fb0" providerId="LiveId" clId="{2D016745-F5D0-C449-8D97-D61D8F98F4D3}" dt="2021-12-13T04:52:51.099" v="781" actId="26606"/>
          <ac:cxnSpMkLst>
            <pc:docMk/>
            <pc:sldMk cId="3206845819" sldId="264"/>
            <ac:cxnSpMk id="51" creationId="{D33A3282-0389-C547-8CA6-7F3E7F27B34D}"/>
          </ac:cxnSpMkLst>
        </pc:cxnChg>
        <pc:cxnChg chg="add del">
          <ac:chgData name="Brianna Fernandez" userId="344efcf98ce08fb0" providerId="LiveId" clId="{2D016745-F5D0-C449-8D97-D61D8F98F4D3}" dt="2021-12-13T04:52:51.099" v="781" actId="26606"/>
          <ac:cxnSpMkLst>
            <pc:docMk/>
            <pc:sldMk cId="3206845819" sldId="264"/>
            <ac:cxnSpMk id="57" creationId="{EC392F51-F23E-E242-9750-A5B1F128E573}"/>
          </ac:cxnSpMkLst>
        </pc:cxnChg>
        <pc:cxnChg chg="add del">
          <ac:chgData name="Brianna Fernandez" userId="344efcf98ce08fb0" providerId="LiveId" clId="{2D016745-F5D0-C449-8D97-D61D8F98F4D3}" dt="2021-12-13T04:53:12.498" v="785" actId="26606"/>
          <ac:cxnSpMkLst>
            <pc:docMk/>
            <pc:sldMk cId="3206845819" sldId="264"/>
            <ac:cxnSpMk id="161" creationId="{D33A3282-0389-C547-8CA6-7F3E7F27B34D}"/>
          </ac:cxnSpMkLst>
        </pc:cxnChg>
        <pc:cxnChg chg="add">
          <ac:chgData name="Brianna Fernandez" userId="344efcf98ce08fb0" providerId="LiveId" clId="{2D016745-F5D0-C449-8D97-D61D8F98F4D3}" dt="2021-12-13T04:53:12.498" v="785" actId="26606"/>
          <ac:cxnSpMkLst>
            <pc:docMk/>
            <pc:sldMk cId="3206845819" sldId="264"/>
            <ac:cxnSpMk id="217" creationId="{D33A3282-0389-C547-8CA6-7F3E7F27B34D}"/>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12/11/21</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486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25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12/11/21</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04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967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78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21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4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12/11/21</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65196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463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12/11/21</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753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12/11/21</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4554719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94B55025-1D73-4778-996A-35D7FFA2FF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80" cy="6857999"/>
          </a:xfrm>
          <a:prstGeom prst="rect">
            <a:avLst/>
          </a:prstGeom>
        </p:spPr>
      </p:pic>
      <p:sp>
        <p:nvSpPr>
          <p:cNvPr id="11"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2F3C4CE9-5B1B-0449-BAF5-EB3BA0A9E613}"/>
              </a:ext>
            </a:extLst>
          </p:cNvPr>
          <p:cNvSpPr>
            <a:spLocks noGrp="1"/>
          </p:cNvSpPr>
          <p:nvPr>
            <p:ph type="ctrTitle"/>
          </p:nvPr>
        </p:nvSpPr>
        <p:spPr>
          <a:xfrm>
            <a:off x="565151" y="768334"/>
            <a:ext cx="4134538" cy="2866405"/>
          </a:xfrm>
        </p:spPr>
        <p:txBody>
          <a:bodyPr>
            <a:normAutofit/>
          </a:bodyPr>
          <a:lstStyle/>
          <a:p>
            <a:r>
              <a:rPr lang="en-US" sz="5400" dirty="0" err="1"/>
              <a:t>battlefish</a:t>
            </a:r>
            <a:endParaRPr lang="en-US" sz="5400" dirty="0"/>
          </a:p>
        </p:txBody>
      </p:sp>
      <p:sp>
        <p:nvSpPr>
          <p:cNvPr id="3" name="Subtitle 2">
            <a:extLst>
              <a:ext uri="{FF2B5EF4-FFF2-40B4-BE49-F238E27FC236}">
                <a16:creationId xmlns:a16="http://schemas.microsoft.com/office/drawing/2014/main" id="{B5F7810F-09F6-4845-BBE9-34797E619D95}"/>
              </a:ext>
            </a:extLst>
          </p:cNvPr>
          <p:cNvSpPr>
            <a:spLocks noGrp="1"/>
          </p:cNvSpPr>
          <p:nvPr>
            <p:ph type="subTitle" idx="1"/>
          </p:nvPr>
        </p:nvSpPr>
        <p:spPr>
          <a:xfrm>
            <a:off x="565151" y="4283239"/>
            <a:ext cx="4134538" cy="1475177"/>
          </a:xfrm>
        </p:spPr>
        <p:txBody>
          <a:bodyPr>
            <a:normAutofit/>
          </a:bodyPr>
          <a:lstStyle/>
          <a:p>
            <a:r>
              <a:rPr lang="en-US" dirty="0"/>
              <a:t>by </a:t>
            </a:r>
            <a:r>
              <a:rPr lang="en-US" dirty="0" err="1"/>
              <a:t>brianna</a:t>
            </a:r>
            <a:r>
              <a:rPr lang="en-US" dirty="0"/>
              <a:t> </a:t>
            </a:r>
            <a:r>
              <a:rPr lang="en-US" dirty="0" err="1"/>
              <a:t>fernandez</a:t>
            </a:r>
            <a:endParaRPr lang="en-US" dirty="0"/>
          </a:p>
        </p:txBody>
      </p:sp>
      <p:cxnSp>
        <p:nvCxnSpPr>
          <p:cNvPr id="13"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814561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F9D24-D287-1A49-BBDF-9606A6EAA5E1}"/>
              </a:ext>
            </a:extLst>
          </p:cNvPr>
          <p:cNvSpPr>
            <a:spLocks noGrp="1"/>
          </p:cNvSpPr>
          <p:nvPr>
            <p:ph type="title"/>
          </p:nvPr>
        </p:nvSpPr>
        <p:spPr>
          <a:xfrm>
            <a:off x="565151" y="770890"/>
            <a:ext cx="4133559" cy="1268984"/>
          </a:xfrm>
        </p:spPr>
        <p:txBody>
          <a:bodyPr vert="horz" lIns="91440" tIns="45720" rIns="91440" bIns="45720" rtlCol="0">
            <a:normAutofit/>
          </a:bodyPr>
          <a:lstStyle/>
          <a:p>
            <a:r>
              <a:rPr lang="en-US" dirty="0"/>
              <a:t>why?</a:t>
            </a:r>
          </a:p>
        </p:txBody>
      </p:sp>
      <p:sp>
        <p:nvSpPr>
          <p:cNvPr id="1030" name="Content Placeholder 1029">
            <a:extLst>
              <a:ext uri="{FF2B5EF4-FFF2-40B4-BE49-F238E27FC236}">
                <a16:creationId xmlns:a16="http://schemas.microsoft.com/office/drawing/2014/main" id="{2C0FFF23-AF1C-4D66-8E27-A651E805778E}"/>
              </a:ext>
            </a:extLst>
          </p:cNvPr>
          <p:cNvSpPr>
            <a:spLocks noGrp="1"/>
          </p:cNvSpPr>
          <p:nvPr>
            <p:ph idx="1"/>
          </p:nvPr>
        </p:nvSpPr>
        <p:spPr>
          <a:xfrm>
            <a:off x="565151" y="2160016"/>
            <a:ext cx="4133559" cy="3601212"/>
          </a:xfrm>
        </p:spPr>
        <p:txBody>
          <a:bodyPr>
            <a:normAutofit/>
          </a:bodyPr>
          <a:lstStyle/>
          <a:p>
            <a:r>
              <a:rPr lang="en-US" dirty="0"/>
              <a:t>Battleship is overrated and overdone</a:t>
            </a:r>
          </a:p>
          <a:p>
            <a:r>
              <a:rPr lang="en-US" dirty="0"/>
              <a:t>Fish are cooler than boats</a:t>
            </a:r>
          </a:p>
        </p:txBody>
      </p:sp>
      <p:pic>
        <p:nvPicPr>
          <p:cNvPr id="1026" name="Picture 2" descr="Why Do Betta Fish Fight? - Niche Pets">
            <a:extLst>
              <a:ext uri="{FF2B5EF4-FFF2-40B4-BE49-F238E27FC236}">
                <a16:creationId xmlns:a16="http://schemas.microsoft.com/office/drawing/2014/main" id="{69ABBC2E-0B3F-FF4E-8103-77DC512C20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6596" y="1409780"/>
            <a:ext cx="6430513" cy="4029788"/>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40"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2"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45" name="Straight Connector 144">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11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77001-5249-4044-AB66-F439CEBB8137}"/>
              </a:ext>
            </a:extLst>
          </p:cNvPr>
          <p:cNvSpPr>
            <a:spLocks noGrp="1"/>
          </p:cNvSpPr>
          <p:nvPr>
            <p:ph type="title"/>
          </p:nvPr>
        </p:nvSpPr>
        <p:spPr>
          <a:xfrm>
            <a:off x="565150" y="770890"/>
            <a:ext cx="9198761" cy="1268984"/>
          </a:xfrm>
        </p:spPr>
        <p:txBody>
          <a:bodyPr>
            <a:normAutofit/>
          </a:bodyPr>
          <a:lstStyle/>
          <a:p>
            <a:r>
              <a:rPr lang="en-US" dirty="0"/>
              <a:t>goals</a:t>
            </a:r>
          </a:p>
        </p:txBody>
      </p:sp>
      <p:sp>
        <p:nvSpPr>
          <p:cNvPr id="3" name="Content Placeholder 2">
            <a:extLst>
              <a:ext uri="{FF2B5EF4-FFF2-40B4-BE49-F238E27FC236}">
                <a16:creationId xmlns:a16="http://schemas.microsoft.com/office/drawing/2014/main" id="{81CE3DB4-1203-3347-9C77-982C1FA01085}"/>
              </a:ext>
            </a:extLst>
          </p:cNvPr>
          <p:cNvSpPr>
            <a:spLocks noGrp="1"/>
          </p:cNvSpPr>
          <p:nvPr>
            <p:ph idx="1"/>
          </p:nvPr>
        </p:nvSpPr>
        <p:spPr>
          <a:xfrm>
            <a:off x="565151" y="2160016"/>
            <a:ext cx="5892150" cy="3601212"/>
          </a:xfrm>
        </p:spPr>
        <p:txBody>
          <a:bodyPr>
            <a:normAutofit/>
          </a:bodyPr>
          <a:lstStyle/>
          <a:p>
            <a:r>
              <a:rPr lang="en-US" dirty="0"/>
              <a:t>Make a simple game that can be played quickly, not unlike the Google Chrome dinosaur game</a:t>
            </a:r>
          </a:p>
          <a:p>
            <a:r>
              <a:rPr lang="en-US" dirty="0"/>
              <a:t>Make a battleship-inspired game in which the computer plays against you</a:t>
            </a:r>
          </a:p>
          <a:p>
            <a:r>
              <a:rPr lang="en-US" dirty="0"/>
              <a:t>Compromise: a two-leveled game with each part demonstrating one of the goals</a:t>
            </a:r>
          </a:p>
        </p:txBody>
      </p:sp>
      <p:cxnSp>
        <p:nvCxnSpPr>
          <p:cNvPr id="43" name="Straight Connector 42">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46"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146" name="Picture 2" descr="Hacking the Dino Game from Google Chrome | by Harshil Patel | Level Up  Coding">
            <a:extLst>
              <a:ext uri="{FF2B5EF4-FFF2-40B4-BE49-F238E27FC236}">
                <a16:creationId xmlns:a16="http://schemas.microsoft.com/office/drawing/2014/main" id="{7AA4F1E4-F9F4-D44B-A657-3BEC0AE752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70"/>
          <a:stretch/>
        </p:blipFill>
        <p:spPr bwMode="auto">
          <a:xfrm>
            <a:off x="7022452" y="2036681"/>
            <a:ext cx="4604397" cy="3724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80887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A267-16AD-3B47-ACB5-F840C62EF9F3}"/>
              </a:ext>
            </a:extLst>
          </p:cNvPr>
          <p:cNvSpPr>
            <a:spLocks noGrp="1"/>
          </p:cNvSpPr>
          <p:nvPr>
            <p:ph type="title"/>
          </p:nvPr>
        </p:nvSpPr>
        <p:spPr/>
        <p:txBody>
          <a:bodyPr/>
          <a:lstStyle/>
          <a:p>
            <a:r>
              <a:rPr lang="en-US" dirty="0"/>
              <a:t>premise</a:t>
            </a:r>
          </a:p>
        </p:txBody>
      </p:sp>
      <p:sp>
        <p:nvSpPr>
          <p:cNvPr id="3" name="Content Placeholder 2">
            <a:extLst>
              <a:ext uri="{FF2B5EF4-FFF2-40B4-BE49-F238E27FC236}">
                <a16:creationId xmlns:a16="http://schemas.microsoft.com/office/drawing/2014/main" id="{952EE17C-7A3A-D24B-9F39-D3CE2F973CC7}"/>
              </a:ext>
            </a:extLst>
          </p:cNvPr>
          <p:cNvSpPr>
            <a:spLocks noGrp="1"/>
          </p:cNvSpPr>
          <p:nvPr>
            <p:ph idx="1"/>
          </p:nvPr>
        </p:nvSpPr>
        <p:spPr/>
        <p:txBody>
          <a:bodyPr/>
          <a:lstStyle/>
          <a:p>
            <a:r>
              <a:rPr lang="en-US" dirty="0"/>
              <a:t>You are a smuggler of illegal and exotic fish, and these chapters detail just two days of your hectic life</a:t>
            </a:r>
          </a:p>
          <a:p>
            <a:r>
              <a:rPr lang="en-US" dirty="0"/>
              <a:t>Chapter 1: Dispose of your fish before the authorities discover them and arrest you</a:t>
            </a:r>
          </a:p>
          <a:p>
            <a:r>
              <a:rPr lang="en-US" dirty="0"/>
              <a:t>Chapter 2: Kill a rival’s inventory of fish before he can kill yours and chase you out of the business</a:t>
            </a:r>
          </a:p>
          <a:p>
            <a:endParaRPr lang="en-US" dirty="0"/>
          </a:p>
        </p:txBody>
      </p:sp>
    </p:spTree>
    <p:extLst>
      <p:ext uri="{BB962C8B-B14F-4D97-AF65-F5344CB8AC3E}">
        <p14:creationId xmlns:p14="http://schemas.microsoft.com/office/powerpoint/2010/main" val="530944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 name="Picture 2" descr="Webkinz Gameplay - YOU SUNK MY BATTLESHIP!! - YouTube">
            <a:extLst>
              <a:ext uri="{FF2B5EF4-FFF2-40B4-BE49-F238E27FC236}">
                <a16:creationId xmlns:a16="http://schemas.microsoft.com/office/drawing/2014/main" id="{8B8AB382-E554-6941-AE73-8AA4A57D5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8850" y="770890"/>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C2185BE-F37C-5344-9D76-B9592BE3A099}"/>
              </a:ext>
            </a:extLst>
          </p:cNvPr>
          <p:cNvSpPr>
            <a:spLocks noGrp="1"/>
          </p:cNvSpPr>
          <p:nvPr>
            <p:ph type="title"/>
          </p:nvPr>
        </p:nvSpPr>
        <p:spPr/>
        <p:txBody>
          <a:bodyPr/>
          <a:lstStyle/>
          <a:p>
            <a:r>
              <a:rPr lang="en-US" dirty="0"/>
              <a:t>the story so far…</a:t>
            </a:r>
          </a:p>
        </p:txBody>
      </p:sp>
      <p:sp>
        <p:nvSpPr>
          <p:cNvPr id="5" name="Content Placeholder 4">
            <a:extLst>
              <a:ext uri="{FF2B5EF4-FFF2-40B4-BE49-F238E27FC236}">
                <a16:creationId xmlns:a16="http://schemas.microsoft.com/office/drawing/2014/main" id="{7B7A17C2-F527-8340-8423-81CAFFAB5B27}"/>
              </a:ext>
            </a:extLst>
          </p:cNvPr>
          <p:cNvSpPr>
            <a:spLocks noGrp="1"/>
          </p:cNvSpPr>
          <p:nvPr>
            <p:ph sz="half" idx="1"/>
          </p:nvPr>
        </p:nvSpPr>
        <p:spPr>
          <a:xfrm>
            <a:off x="562851" y="2270505"/>
            <a:ext cx="5239512" cy="3558795"/>
          </a:xfrm>
        </p:spPr>
        <p:txBody>
          <a:bodyPr>
            <a:normAutofit fontScale="92500"/>
          </a:bodyPr>
          <a:lstStyle/>
          <a:p>
            <a:r>
              <a:rPr lang="en-US" b="1" dirty="0"/>
              <a:t>Welcome to BATTLEFISH!</a:t>
            </a:r>
          </a:p>
          <a:p>
            <a:r>
              <a:rPr lang="en-US" dirty="0"/>
              <a:t>You lead an interesting life, and the choices you’ve made have resulted in your owning a machine gun and a lot of illegal fish. Hurry! You must kill all the fish in your barrel before the FDA, EPA, and SWAT team bust you! You don’t know where they are, and you only have 40 bullets in your gun. Good luck.</a:t>
            </a:r>
          </a:p>
        </p:txBody>
      </p:sp>
      <p:sp>
        <p:nvSpPr>
          <p:cNvPr id="6" name="Content Placeholder 5">
            <a:extLst>
              <a:ext uri="{FF2B5EF4-FFF2-40B4-BE49-F238E27FC236}">
                <a16:creationId xmlns:a16="http://schemas.microsoft.com/office/drawing/2014/main" id="{FD9CB55D-5CC4-984F-A89E-2A6C9CA1CA3A}"/>
              </a:ext>
            </a:extLst>
          </p:cNvPr>
          <p:cNvSpPr>
            <a:spLocks noGrp="1"/>
          </p:cNvSpPr>
          <p:nvPr>
            <p:ph sz="half" idx="2"/>
          </p:nvPr>
        </p:nvSpPr>
        <p:spPr>
          <a:xfrm>
            <a:off x="6226837" y="2270505"/>
            <a:ext cx="5402312" cy="3558795"/>
          </a:xfrm>
        </p:spPr>
        <p:txBody>
          <a:bodyPr>
            <a:normAutofit fontScale="92500"/>
          </a:bodyPr>
          <a:lstStyle/>
          <a:p>
            <a:r>
              <a:rPr lang="en-US" b="1" dirty="0"/>
              <a:t>Welcome to BATTLEFISH: Chapter 2</a:t>
            </a:r>
          </a:p>
          <a:p>
            <a:r>
              <a:rPr lang="en-US" dirty="0"/>
              <a:t>You promised yourself you’d quit, but you’ve fallen back into smuggling illegal fish. However, this time you have competition. Another smuggler is trying to shoot all your fish to get you out of the game. Quick, shoot his first, so he loses inventory and goes bankrupt!</a:t>
            </a:r>
          </a:p>
        </p:txBody>
      </p:sp>
    </p:spTree>
    <p:extLst>
      <p:ext uri="{BB962C8B-B14F-4D97-AF65-F5344CB8AC3E}">
        <p14:creationId xmlns:p14="http://schemas.microsoft.com/office/powerpoint/2010/main" val="6070743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F10D3D-BA3D-0142-BFD9-239C6E80D003}"/>
              </a:ext>
            </a:extLst>
          </p:cNvPr>
          <p:cNvSpPr>
            <a:spLocks noGrp="1"/>
          </p:cNvSpPr>
          <p:nvPr>
            <p:ph type="title"/>
          </p:nvPr>
        </p:nvSpPr>
        <p:spPr/>
        <p:txBody>
          <a:bodyPr>
            <a:normAutofit/>
          </a:bodyPr>
          <a:lstStyle/>
          <a:p>
            <a:r>
              <a:rPr lang="en-US" sz="5400" dirty="0"/>
              <a:t>demo</a:t>
            </a:r>
          </a:p>
        </p:txBody>
      </p:sp>
      <p:sp>
        <p:nvSpPr>
          <p:cNvPr id="6" name="Text Placeholder 5">
            <a:extLst>
              <a:ext uri="{FF2B5EF4-FFF2-40B4-BE49-F238E27FC236}">
                <a16:creationId xmlns:a16="http://schemas.microsoft.com/office/drawing/2014/main" id="{35CAEB44-248C-BC43-99DF-AD23C68B1D99}"/>
              </a:ext>
            </a:extLst>
          </p:cNvPr>
          <p:cNvSpPr>
            <a:spLocks noGrp="1"/>
          </p:cNvSpPr>
          <p:nvPr>
            <p:ph type="body" idx="1"/>
          </p:nvPr>
        </p:nvSpPr>
        <p:spPr/>
        <p:txBody>
          <a:bodyPr/>
          <a:lstStyle/>
          <a:p>
            <a:r>
              <a:rPr lang="en-US" dirty="0"/>
              <a:t>check me on GitHub @</a:t>
            </a:r>
            <a:r>
              <a:rPr lang="en-US" dirty="0" err="1"/>
              <a:t>briannavfernandez</a:t>
            </a:r>
            <a:endParaRPr lang="en-US" dirty="0"/>
          </a:p>
        </p:txBody>
      </p:sp>
    </p:spTree>
    <p:extLst>
      <p:ext uri="{BB962C8B-B14F-4D97-AF65-F5344CB8AC3E}">
        <p14:creationId xmlns:p14="http://schemas.microsoft.com/office/powerpoint/2010/main" val="409143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CFB6D-5DC3-FE46-8EC7-C21BC74B335F}"/>
              </a:ext>
            </a:extLst>
          </p:cNvPr>
          <p:cNvSpPr>
            <a:spLocks noGrp="1"/>
          </p:cNvSpPr>
          <p:nvPr>
            <p:ph type="title"/>
          </p:nvPr>
        </p:nvSpPr>
        <p:spPr>
          <a:xfrm>
            <a:off x="565150" y="770890"/>
            <a:ext cx="9198761" cy="1268984"/>
          </a:xfrm>
        </p:spPr>
        <p:txBody>
          <a:bodyPr>
            <a:normAutofit/>
          </a:bodyPr>
          <a:lstStyle/>
          <a:p>
            <a:r>
              <a:rPr lang="en-US" dirty="0"/>
              <a:t>the code: chapter 1</a:t>
            </a:r>
          </a:p>
        </p:txBody>
      </p:sp>
      <p:sp>
        <p:nvSpPr>
          <p:cNvPr id="3" name="Content Placeholder 2">
            <a:extLst>
              <a:ext uri="{FF2B5EF4-FFF2-40B4-BE49-F238E27FC236}">
                <a16:creationId xmlns:a16="http://schemas.microsoft.com/office/drawing/2014/main" id="{C7312336-6FD4-EE49-BC67-44D563AEA1A5}"/>
              </a:ext>
            </a:extLst>
          </p:cNvPr>
          <p:cNvSpPr>
            <a:spLocks noGrp="1"/>
          </p:cNvSpPr>
          <p:nvPr>
            <p:ph idx="1"/>
          </p:nvPr>
        </p:nvSpPr>
        <p:spPr>
          <a:xfrm>
            <a:off x="565151" y="2063207"/>
            <a:ext cx="4841756" cy="4056545"/>
          </a:xfrm>
        </p:spPr>
        <p:txBody>
          <a:bodyPr>
            <a:normAutofit/>
          </a:bodyPr>
          <a:lstStyle/>
          <a:p>
            <a:r>
              <a:rPr lang="en-US" sz="2200" dirty="0"/>
              <a:t>This is part of the play() function which determines when fish are hit and when their corpses sink</a:t>
            </a:r>
          </a:p>
          <a:p>
            <a:r>
              <a:rPr lang="en-US" sz="2200" dirty="0"/>
              <a:t>Interesting features</a:t>
            </a:r>
          </a:p>
          <a:p>
            <a:pPr lvl="1"/>
            <a:r>
              <a:rPr lang="en-US" dirty="0" err="1"/>
              <a:t>fishies</a:t>
            </a:r>
            <a:r>
              <a:rPr lang="en-US" dirty="0"/>
              <a:t> = []</a:t>
            </a:r>
          </a:p>
          <a:p>
            <a:pPr lvl="1"/>
            <a:r>
              <a:rPr lang="en-US" dirty="0" err="1"/>
              <a:t>barrel_waves</a:t>
            </a:r>
            <a:r>
              <a:rPr lang="en-US" dirty="0"/>
              <a:t> = [["-"] * </a:t>
            </a:r>
            <a:r>
              <a:rPr lang="en-US" dirty="0" err="1"/>
              <a:t>num_col</a:t>
            </a:r>
            <a:r>
              <a:rPr lang="en-US" dirty="0"/>
              <a:t> for </a:t>
            </a:r>
            <a:r>
              <a:rPr lang="en-US" dirty="0" err="1"/>
              <a:t>i</a:t>
            </a:r>
            <a:r>
              <a:rPr lang="en-US" dirty="0"/>
              <a:t> in range(</a:t>
            </a:r>
            <a:r>
              <a:rPr lang="en-US" dirty="0" err="1"/>
              <a:t>num_row</a:t>
            </a:r>
            <a:r>
              <a:rPr lang="en-US" dirty="0"/>
              <a:t>)]</a:t>
            </a:r>
          </a:p>
          <a:p>
            <a:pPr lvl="1"/>
            <a:r>
              <a:rPr lang="en-US" dirty="0" err="1"/>
              <a:t>i.hit</a:t>
            </a:r>
            <a:r>
              <a:rPr lang="en-US" dirty="0"/>
              <a:t> and </a:t>
            </a:r>
            <a:r>
              <a:rPr lang="en-US" dirty="0" err="1"/>
              <a:t>i.sunk</a:t>
            </a:r>
            <a:r>
              <a:rPr lang="en-US" dirty="0"/>
              <a:t> use functions from my class Fish()</a:t>
            </a:r>
          </a:p>
        </p:txBody>
      </p:sp>
      <p:cxnSp>
        <p:nvCxnSpPr>
          <p:cNvPr id="10" name="Straight Connector 9">
            <a:extLst>
              <a:ext uri="{FF2B5EF4-FFF2-40B4-BE49-F238E27FC236}">
                <a16:creationId xmlns:a16="http://schemas.microsoft.com/office/drawing/2014/main" id="{F8927D2C-C486-F740-897D-704CD65E98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3"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8">
              <a:extLst>
                <a:ext uri="{FF2B5EF4-FFF2-40B4-BE49-F238E27FC236}">
                  <a16:creationId xmlns:a16="http://schemas.microsoft.com/office/drawing/2014/main" id="{B1AC917F-33CC-BD41-BD3D-389CDADA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0" name="Picture 19" descr="Graphical user interface, text&#10;&#10;Description automatically generated">
            <a:extLst>
              <a:ext uri="{FF2B5EF4-FFF2-40B4-BE49-F238E27FC236}">
                <a16:creationId xmlns:a16="http://schemas.microsoft.com/office/drawing/2014/main" id="{EBED494A-4EDC-2744-93C8-4FC10C0E796E}"/>
              </a:ext>
            </a:extLst>
          </p:cNvPr>
          <p:cNvPicPr>
            <a:picLocks noChangeAspect="1"/>
          </p:cNvPicPr>
          <p:nvPr/>
        </p:nvPicPr>
        <p:blipFill rotWithShape="1">
          <a:blip r:embed="rId2"/>
          <a:srcRect l="2005"/>
          <a:stretch/>
        </p:blipFill>
        <p:spPr>
          <a:xfrm>
            <a:off x="5633358" y="2127083"/>
            <a:ext cx="5838100" cy="3734871"/>
          </a:xfrm>
          <a:prstGeom prst="rect">
            <a:avLst/>
          </a:prstGeom>
        </p:spPr>
      </p:pic>
    </p:spTree>
    <p:extLst>
      <p:ext uri="{BB962C8B-B14F-4D97-AF65-F5344CB8AC3E}">
        <p14:creationId xmlns:p14="http://schemas.microsoft.com/office/powerpoint/2010/main" val="35769543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3" name="Oval 1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Oval 2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8" name="Straight Connector 37">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3" name="Oval 42">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0E06FF1-2C40-C34C-A9F7-EE3225EB23F7}"/>
              </a:ext>
            </a:extLst>
          </p:cNvPr>
          <p:cNvSpPr>
            <a:spLocks noGrp="1"/>
          </p:cNvSpPr>
          <p:nvPr>
            <p:ph type="title"/>
          </p:nvPr>
        </p:nvSpPr>
        <p:spPr>
          <a:xfrm>
            <a:off x="5219700" y="677873"/>
            <a:ext cx="6016009" cy="1080853"/>
          </a:xfrm>
        </p:spPr>
        <p:txBody>
          <a:bodyPr vert="horz" lIns="91440" tIns="45720" rIns="91440" bIns="45720" rtlCol="0" anchor="t">
            <a:normAutofit/>
          </a:bodyPr>
          <a:lstStyle/>
          <a:p>
            <a:r>
              <a:rPr lang="en-US" sz="4000" dirty="0"/>
              <a:t>the code: chapter 2</a:t>
            </a:r>
          </a:p>
        </p:txBody>
      </p:sp>
      <p:sp>
        <p:nvSpPr>
          <p:cNvPr id="5" name="Text Placeholder 4">
            <a:extLst>
              <a:ext uri="{FF2B5EF4-FFF2-40B4-BE49-F238E27FC236}">
                <a16:creationId xmlns:a16="http://schemas.microsoft.com/office/drawing/2014/main" id="{6EF95359-D8F8-754F-9466-07C8CF3345FD}"/>
              </a:ext>
            </a:extLst>
          </p:cNvPr>
          <p:cNvSpPr>
            <a:spLocks noGrp="1"/>
          </p:cNvSpPr>
          <p:nvPr>
            <p:ph type="body" sz="half" idx="2"/>
          </p:nvPr>
        </p:nvSpPr>
        <p:spPr>
          <a:xfrm>
            <a:off x="5203371" y="1578409"/>
            <a:ext cx="6016009" cy="3520866"/>
          </a:xfrm>
        </p:spPr>
        <p:txBody>
          <a:bodyPr vert="horz" lIns="91440" tIns="45720" rIns="91440" bIns="45720" rtlCol="0" anchor="b">
            <a:noAutofit/>
          </a:bodyPr>
          <a:lstStyle/>
          <a:p>
            <a:pPr marL="342900" indent="-342900">
              <a:buFont typeface="Arial" panose="020B0604020202020204" pitchFamily="34" charset="0"/>
              <a:buChar char="•"/>
            </a:pPr>
            <a:r>
              <a:rPr lang="en-US" sz="2200" dirty="0"/>
              <a:t>This is the </a:t>
            </a:r>
            <a:r>
              <a:rPr lang="en-US" sz="2200" dirty="0" err="1"/>
              <a:t>user_input</a:t>
            </a:r>
            <a:r>
              <a:rPr lang="en-US" sz="2200" dirty="0"/>
              <a:t>() function which takes in the user’s entries for row and column and uses this to place their ships or strike the computer’s</a:t>
            </a:r>
          </a:p>
          <a:p>
            <a:pPr marL="342900" indent="-342900">
              <a:buFont typeface="Arial" panose="020B0604020202020204" pitchFamily="34" charset="0"/>
              <a:buChar char="•"/>
            </a:pPr>
            <a:r>
              <a:rPr lang="en-US" sz="2200" dirty="0"/>
              <a:t>Interesting features:</a:t>
            </a:r>
          </a:p>
          <a:p>
            <a:pPr marL="800100" lvl="1" indent="-342900">
              <a:buFont typeface="Arial" panose="020B0604020202020204" pitchFamily="34" charset="0"/>
              <a:buChar char="•"/>
            </a:pPr>
            <a:r>
              <a:rPr lang="en-US" sz="2000" dirty="0"/>
              <a:t>input() </a:t>
            </a:r>
          </a:p>
          <a:p>
            <a:pPr marL="800100" lvl="1" indent="-342900">
              <a:buFont typeface="Arial" panose="020B0604020202020204" pitchFamily="34" charset="0"/>
              <a:buChar char="•"/>
            </a:pPr>
            <a:r>
              <a:rPr lang="en-US" sz="2000" dirty="0" err="1"/>
              <a:t>make_letters</a:t>
            </a:r>
            <a:r>
              <a:rPr lang="en-US" sz="2000" dirty="0"/>
              <a:t>()</a:t>
            </a:r>
          </a:p>
          <a:p>
            <a:pPr marL="800100" lvl="1" indent="-342900">
              <a:buFont typeface="Arial" panose="020B0604020202020204" pitchFamily="34" charset="0"/>
              <a:buChar char="•"/>
            </a:pPr>
            <a:r>
              <a:rPr lang="en-US" sz="2000" dirty="0"/>
              <a:t>.upper() </a:t>
            </a:r>
          </a:p>
        </p:txBody>
      </p:sp>
      <p:cxnSp>
        <p:nvCxnSpPr>
          <p:cNvPr id="51" name="Straight Connector 50">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imeline&#10;&#10;Description automatically generated">
            <a:extLst>
              <a:ext uri="{FF2B5EF4-FFF2-40B4-BE49-F238E27FC236}">
                <a16:creationId xmlns:a16="http://schemas.microsoft.com/office/drawing/2014/main" id="{108117EC-D6EA-754E-A276-A81ECCD2ACAB}"/>
              </a:ext>
            </a:extLst>
          </p:cNvPr>
          <p:cNvPicPr>
            <a:picLocks noChangeAspect="1"/>
          </p:cNvPicPr>
          <p:nvPr/>
        </p:nvPicPr>
        <p:blipFill>
          <a:blip r:embed="rId2"/>
          <a:stretch>
            <a:fillRect/>
          </a:stretch>
        </p:blipFill>
        <p:spPr>
          <a:xfrm>
            <a:off x="-72577" y="0"/>
            <a:ext cx="5219700" cy="6858000"/>
          </a:xfrm>
          <a:prstGeom prst="rect">
            <a:avLst/>
          </a:prstGeom>
        </p:spPr>
      </p:pic>
    </p:spTree>
    <p:extLst>
      <p:ext uri="{BB962C8B-B14F-4D97-AF65-F5344CB8AC3E}">
        <p14:creationId xmlns:p14="http://schemas.microsoft.com/office/powerpoint/2010/main" val="150120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93" name="Oval 192">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5"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6" name="Oval 195">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0"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1" name="Oval 200">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 name="Oval 206">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1"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2"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3"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4"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5"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6"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217" name="Straight Connector 21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218" name="Rectangle 21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une&amp;#39;s sandworms explained: A spoiler-free guide to Shai-Hulud">
            <a:extLst>
              <a:ext uri="{FF2B5EF4-FFF2-40B4-BE49-F238E27FC236}">
                <a16:creationId xmlns:a16="http://schemas.microsoft.com/office/drawing/2014/main" id="{9E336C15-417F-C44A-B01F-AAB10F89A8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90"/>
          <a:stretch/>
        </p:blipFill>
        <p:spPr bwMode="auto">
          <a:xfrm>
            <a:off x="3048" y="-1"/>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219" name="Rectangle">
            <a:extLst>
              <a:ext uri="{FF2B5EF4-FFF2-40B4-BE49-F238E27FC236}">
                <a16:creationId xmlns:a16="http://schemas.microsoft.com/office/drawing/2014/main" id="{2B31B496-E92B-C84B-83E3-6272409ED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492708"/>
            <a:ext cx="12192001" cy="2365291"/>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5197CB57-4E76-E14F-9786-A4DC0D52AE3A}"/>
              </a:ext>
            </a:extLst>
          </p:cNvPr>
          <p:cNvSpPr>
            <a:spLocks noGrp="1"/>
          </p:cNvSpPr>
          <p:nvPr>
            <p:ph type="title"/>
          </p:nvPr>
        </p:nvSpPr>
        <p:spPr>
          <a:xfrm>
            <a:off x="566924" y="5023866"/>
            <a:ext cx="6402597" cy="1063244"/>
          </a:xfrm>
        </p:spPr>
        <p:txBody>
          <a:bodyPr vert="horz" lIns="91440" tIns="45720" rIns="91440" bIns="45720" rtlCol="0" anchor="t">
            <a:normAutofit/>
          </a:bodyPr>
          <a:lstStyle/>
          <a:p>
            <a:r>
              <a:rPr lang="en-US" sz="4800"/>
              <a:t>Questions?</a:t>
            </a:r>
          </a:p>
        </p:txBody>
      </p:sp>
      <p:grpSp>
        <p:nvGrpSpPr>
          <p:cNvPr id="220" name="Group 219">
            <a:extLst>
              <a:ext uri="{FF2B5EF4-FFF2-40B4-BE49-F238E27FC236}">
                <a16:creationId xmlns:a16="http://schemas.microsoft.com/office/drawing/2014/main" id="{558D799D-6817-AF48-958F-CAC89BB71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221" name="Freeform 105">
              <a:extLst>
                <a:ext uri="{FF2B5EF4-FFF2-40B4-BE49-F238E27FC236}">
                  <a16:creationId xmlns:a16="http://schemas.microsoft.com/office/drawing/2014/main" id="{6DF0BB04-41B9-2740-9969-3C65CE65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2" name="Freeform 106">
              <a:extLst>
                <a:ext uri="{FF2B5EF4-FFF2-40B4-BE49-F238E27FC236}">
                  <a16:creationId xmlns:a16="http://schemas.microsoft.com/office/drawing/2014/main" id="{67DF20F7-680A-4548-A356-D0B3F4277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3" name="Freeform 107">
              <a:extLst>
                <a:ext uri="{FF2B5EF4-FFF2-40B4-BE49-F238E27FC236}">
                  <a16:creationId xmlns:a16="http://schemas.microsoft.com/office/drawing/2014/main" id="{43CCEEBF-2FC8-D346-BCA8-D48EFF692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4" name="Freeform 108">
              <a:extLst>
                <a:ext uri="{FF2B5EF4-FFF2-40B4-BE49-F238E27FC236}">
                  <a16:creationId xmlns:a16="http://schemas.microsoft.com/office/drawing/2014/main" id="{16B5A5B6-3DE9-A94C-B219-519305EFC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5" name="Freeform 109">
              <a:extLst>
                <a:ext uri="{FF2B5EF4-FFF2-40B4-BE49-F238E27FC236}">
                  <a16:creationId xmlns:a16="http://schemas.microsoft.com/office/drawing/2014/main" id="{40B5DF0C-97A3-EB44-B608-6A71EFBF7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6" name="Freeform 110">
              <a:extLst>
                <a:ext uri="{FF2B5EF4-FFF2-40B4-BE49-F238E27FC236}">
                  <a16:creationId xmlns:a16="http://schemas.microsoft.com/office/drawing/2014/main" id="{FA869BB4-4F0B-F141-BC49-AF399B473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7" name="Freeform 111">
              <a:extLst>
                <a:ext uri="{FF2B5EF4-FFF2-40B4-BE49-F238E27FC236}">
                  <a16:creationId xmlns:a16="http://schemas.microsoft.com/office/drawing/2014/main" id="{4AF46C70-EE90-EC45-978A-0A8FEB661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068458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unchcard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2410</TotalTime>
  <Words>370</Words>
  <Application>Microsoft Macintosh PowerPoint</Application>
  <PresentationFormat>Widescreen</PresentationFormat>
  <Paragraphs>33</Paragraphs>
  <Slides>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Neue Haas Grotesk Text Pro</vt:lpstr>
      <vt:lpstr>PunchcardVTI</vt:lpstr>
      <vt:lpstr>battlefish</vt:lpstr>
      <vt:lpstr>why?</vt:lpstr>
      <vt:lpstr>goals</vt:lpstr>
      <vt:lpstr>premise</vt:lpstr>
      <vt:lpstr>the story so far…</vt:lpstr>
      <vt:lpstr>demo</vt:lpstr>
      <vt:lpstr>the code: chapter 1</vt:lpstr>
      <vt:lpstr>the code: chapter 2</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battlefish</dc:title>
  <dc:creator>Brianna Fernandez</dc:creator>
  <cp:lastModifiedBy>Brianna Fernandez</cp:lastModifiedBy>
  <cp:revision>1</cp:revision>
  <dcterms:created xsi:type="dcterms:W3CDTF">2021-12-11T21:25:39Z</dcterms:created>
  <dcterms:modified xsi:type="dcterms:W3CDTF">2021-12-13T13:35:51Z</dcterms:modified>
</cp:coreProperties>
</file>